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 id="2147483800" r:id="rId2"/>
  </p:sldMasterIdLst>
  <p:notesMasterIdLst>
    <p:notesMasterId r:id="rId27"/>
  </p:notesMasterIdLst>
  <p:sldIdLst>
    <p:sldId id="256" r:id="rId3"/>
    <p:sldId id="273" r:id="rId4"/>
    <p:sldId id="285" r:id="rId5"/>
    <p:sldId id="262" r:id="rId6"/>
    <p:sldId id="274" r:id="rId7"/>
    <p:sldId id="281" r:id="rId8"/>
    <p:sldId id="284" r:id="rId9"/>
    <p:sldId id="265" r:id="rId10"/>
    <p:sldId id="292" r:id="rId11"/>
    <p:sldId id="275" r:id="rId12"/>
    <p:sldId id="276" r:id="rId13"/>
    <p:sldId id="293" r:id="rId14"/>
    <p:sldId id="282" r:id="rId15"/>
    <p:sldId id="283" r:id="rId16"/>
    <p:sldId id="286" r:id="rId17"/>
    <p:sldId id="287" r:id="rId18"/>
    <p:sldId id="295" r:id="rId19"/>
    <p:sldId id="288" r:id="rId20"/>
    <p:sldId id="289" r:id="rId21"/>
    <p:sldId id="290" r:id="rId22"/>
    <p:sldId id="291" r:id="rId23"/>
    <p:sldId id="296" r:id="rId24"/>
    <p:sldId id="294" r:id="rId25"/>
    <p:sldId id="297" r:id="rId26"/>
  </p:sldIdLst>
  <p:sldSz cx="9144000" cy="6858000" type="screen4x3"/>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273"/>
            <p14:sldId id="285"/>
            <p14:sldId id="262"/>
            <p14:sldId id="274"/>
            <p14:sldId id="281"/>
            <p14:sldId id="284"/>
            <p14:sldId id="265"/>
            <p14:sldId id="292"/>
            <p14:sldId id="275"/>
            <p14:sldId id="276"/>
            <p14:sldId id="293"/>
            <p14:sldId id="282"/>
            <p14:sldId id="283"/>
            <p14:sldId id="286"/>
            <p14:sldId id="287"/>
            <p14:sldId id="295"/>
            <p14:sldId id="288"/>
            <p14:sldId id="289"/>
            <p14:sldId id="290"/>
            <p14:sldId id="291"/>
            <p14:sldId id="296"/>
            <p14:sldId id="294"/>
            <p14:sldId id="2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6385"/>
  </p:normalViewPr>
  <p:slideViewPr>
    <p:cSldViewPr snapToGrid="0" snapToObjects="1">
      <p:cViewPr varScale="1">
        <p:scale>
          <a:sx n="92" d="100"/>
          <a:sy n="92" d="100"/>
        </p:scale>
        <p:origin x="276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75299-B182-4F73-95CE-7CFA71383AAC}" type="datetimeFigureOut">
              <a:rPr lang="en-US" smtClean="0"/>
              <a:t>4/11/23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693D6-C1D9-481C-909E-B3A28A862F0E}" type="slidenum">
              <a:rPr lang="en-US" smtClean="0"/>
              <a:t>‹#›</a:t>
            </a:fld>
            <a:endParaRPr lang="en-US"/>
          </a:p>
        </p:txBody>
      </p:sp>
    </p:spTree>
    <p:extLst>
      <p:ext uri="{BB962C8B-B14F-4D97-AF65-F5344CB8AC3E}">
        <p14:creationId xmlns:p14="http://schemas.microsoft.com/office/powerpoint/2010/main" val="3303264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EA693D6-C1D9-481C-909E-B3A28A862F0E}" type="slidenum">
              <a:rPr lang="en-US" smtClean="0"/>
              <a:t>1</a:t>
            </a:fld>
            <a:endParaRPr lang="en-US"/>
          </a:p>
        </p:txBody>
      </p:sp>
    </p:spTree>
    <p:extLst>
      <p:ext uri="{BB962C8B-B14F-4D97-AF65-F5344CB8AC3E}">
        <p14:creationId xmlns:p14="http://schemas.microsoft.com/office/powerpoint/2010/main" val="759354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063EFE4-07C9-4C3B-89B8-0AE1C8E3E3D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83642D26-053F-45EE-92CF-41BB8B450062}"/>
              </a:ext>
            </a:extLst>
          </p:cNvPr>
          <p:cNvSpPr>
            <a:spLocks noGrp="1" noChangeArrowheads="1"/>
          </p:cNvSpPr>
          <p:nvPr>
            <p:ph type="sldNum" sz="quarter" idx="5"/>
          </p:nvPr>
        </p:nvSpPr>
        <p:spPr>
          <a:ln/>
        </p:spPr>
        <p:txBody>
          <a:bodyPr/>
          <a:lstStyle/>
          <a:p>
            <a:fld id="{00F56530-637A-46B7-B5FA-5F86AEAD8B57}" type="slidenum">
              <a:rPr lang="en-US" altLang="en-US"/>
              <a:pPr/>
              <a:t>11</a:t>
            </a:fld>
            <a:endParaRPr lang="en-US" altLang="en-US"/>
          </a:p>
        </p:txBody>
      </p:sp>
      <p:sp>
        <p:nvSpPr>
          <p:cNvPr id="101378" name="Rectangle 2">
            <a:extLst>
              <a:ext uri="{FF2B5EF4-FFF2-40B4-BE49-F238E27FC236}">
                <a16:creationId xmlns:a16="http://schemas.microsoft.com/office/drawing/2014/main" id="{ECB30B10-7291-4B8E-B0AA-F837F37580EF}"/>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AEEF4BA9-8765-4E1A-96A5-CFC56330BE7D}"/>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200898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063EFE4-07C9-4C3B-89B8-0AE1C8E3E3D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83642D26-053F-45EE-92CF-41BB8B450062}"/>
              </a:ext>
            </a:extLst>
          </p:cNvPr>
          <p:cNvSpPr>
            <a:spLocks noGrp="1" noChangeArrowheads="1"/>
          </p:cNvSpPr>
          <p:nvPr>
            <p:ph type="sldNum" sz="quarter" idx="5"/>
          </p:nvPr>
        </p:nvSpPr>
        <p:spPr>
          <a:ln/>
        </p:spPr>
        <p:txBody>
          <a:bodyPr/>
          <a:lstStyle/>
          <a:p>
            <a:fld id="{00F56530-637A-46B7-B5FA-5F86AEAD8B57}" type="slidenum">
              <a:rPr lang="en-US" altLang="en-US"/>
              <a:pPr/>
              <a:t>12</a:t>
            </a:fld>
            <a:endParaRPr lang="en-US" altLang="en-US"/>
          </a:p>
        </p:txBody>
      </p:sp>
      <p:sp>
        <p:nvSpPr>
          <p:cNvPr id="101378" name="Rectangle 2">
            <a:extLst>
              <a:ext uri="{FF2B5EF4-FFF2-40B4-BE49-F238E27FC236}">
                <a16:creationId xmlns:a16="http://schemas.microsoft.com/office/drawing/2014/main" id="{ECB30B10-7291-4B8E-B0AA-F837F37580EF}"/>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AEEF4BA9-8765-4E1A-96A5-CFC56330BE7D}"/>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408173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063EFE4-07C9-4C3B-89B8-0AE1C8E3E3D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83642D26-053F-45EE-92CF-41BB8B450062}"/>
              </a:ext>
            </a:extLst>
          </p:cNvPr>
          <p:cNvSpPr>
            <a:spLocks noGrp="1" noChangeArrowheads="1"/>
          </p:cNvSpPr>
          <p:nvPr>
            <p:ph type="sldNum" sz="quarter" idx="5"/>
          </p:nvPr>
        </p:nvSpPr>
        <p:spPr>
          <a:ln/>
        </p:spPr>
        <p:txBody>
          <a:bodyPr/>
          <a:lstStyle/>
          <a:p>
            <a:fld id="{00F56530-637A-46B7-B5FA-5F86AEAD8B57}" type="slidenum">
              <a:rPr lang="en-US" altLang="en-US"/>
              <a:pPr/>
              <a:t>13</a:t>
            </a:fld>
            <a:endParaRPr lang="en-US" altLang="en-US"/>
          </a:p>
        </p:txBody>
      </p:sp>
      <p:sp>
        <p:nvSpPr>
          <p:cNvPr id="101378" name="Rectangle 2">
            <a:extLst>
              <a:ext uri="{FF2B5EF4-FFF2-40B4-BE49-F238E27FC236}">
                <a16:creationId xmlns:a16="http://schemas.microsoft.com/office/drawing/2014/main" id="{ECB30B10-7291-4B8E-B0AA-F837F37580EF}"/>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AEEF4BA9-8765-4E1A-96A5-CFC56330BE7D}"/>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40213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063EFE4-07C9-4C3B-89B8-0AE1C8E3E3D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83642D26-053F-45EE-92CF-41BB8B450062}"/>
              </a:ext>
            </a:extLst>
          </p:cNvPr>
          <p:cNvSpPr>
            <a:spLocks noGrp="1" noChangeArrowheads="1"/>
          </p:cNvSpPr>
          <p:nvPr>
            <p:ph type="sldNum" sz="quarter" idx="5"/>
          </p:nvPr>
        </p:nvSpPr>
        <p:spPr>
          <a:ln/>
        </p:spPr>
        <p:txBody>
          <a:bodyPr/>
          <a:lstStyle/>
          <a:p>
            <a:fld id="{00F56530-637A-46B7-B5FA-5F86AEAD8B57}" type="slidenum">
              <a:rPr lang="en-US" altLang="en-US"/>
              <a:pPr/>
              <a:t>14</a:t>
            </a:fld>
            <a:endParaRPr lang="en-US" altLang="en-US"/>
          </a:p>
        </p:txBody>
      </p:sp>
      <p:sp>
        <p:nvSpPr>
          <p:cNvPr id="101378" name="Rectangle 2">
            <a:extLst>
              <a:ext uri="{FF2B5EF4-FFF2-40B4-BE49-F238E27FC236}">
                <a16:creationId xmlns:a16="http://schemas.microsoft.com/office/drawing/2014/main" id="{ECB30B10-7291-4B8E-B0AA-F837F37580EF}"/>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AEEF4BA9-8765-4E1A-96A5-CFC56330BE7D}"/>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50555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693D6-C1D9-481C-909E-B3A28A862F0E}" type="slidenum">
              <a:rPr lang="en-US" smtClean="0"/>
              <a:t>15</a:t>
            </a:fld>
            <a:endParaRPr lang="en-US"/>
          </a:p>
        </p:txBody>
      </p:sp>
    </p:spTree>
    <p:extLst>
      <p:ext uri="{BB962C8B-B14F-4D97-AF65-F5344CB8AC3E}">
        <p14:creationId xmlns:p14="http://schemas.microsoft.com/office/powerpoint/2010/main" val="1561166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693D6-C1D9-481C-909E-B3A28A862F0E}" type="slidenum">
              <a:rPr lang="en-US" smtClean="0"/>
              <a:t>16</a:t>
            </a:fld>
            <a:endParaRPr lang="en-US"/>
          </a:p>
        </p:txBody>
      </p:sp>
    </p:spTree>
    <p:extLst>
      <p:ext uri="{BB962C8B-B14F-4D97-AF65-F5344CB8AC3E}">
        <p14:creationId xmlns:p14="http://schemas.microsoft.com/office/powerpoint/2010/main" val="1458194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693D6-C1D9-481C-909E-B3A28A862F0E}" type="slidenum">
              <a:rPr lang="en-US" smtClean="0"/>
              <a:t>17</a:t>
            </a:fld>
            <a:endParaRPr lang="en-US"/>
          </a:p>
        </p:txBody>
      </p:sp>
    </p:spTree>
    <p:extLst>
      <p:ext uri="{BB962C8B-B14F-4D97-AF65-F5344CB8AC3E}">
        <p14:creationId xmlns:p14="http://schemas.microsoft.com/office/powerpoint/2010/main" val="2656953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693D6-C1D9-481C-909E-B3A28A862F0E}" type="slidenum">
              <a:rPr lang="en-US" smtClean="0"/>
              <a:t>18</a:t>
            </a:fld>
            <a:endParaRPr lang="en-US"/>
          </a:p>
        </p:txBody>
      </p:sp>
    </p:spTree>
    <p:extLst>
      <p:ext uri="{BB962C8B-B14F-4D97-AF65-F5344CB8AC3E}">
        <p14:creationId xmlns:p14="http://schemas.microsoft.com/office/powerpoint/2010/main" val="1505591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693D6-C1D9-481C-909E-B3A28A862F0E}" type="slidenum">
              <a:rPr lang="en-US" smtClean="0"/>
              <a:t>19</a:t>
            </a:fld>
            <a:endParaRPr lang="en-US"/>
          </a:p>
        </p:txBody>
      </p:sp>
    </p:spTree>
    <p:extLst>
      <p:ext uri="{BB962C8B-B14F-4D97-AF65-F5344CB8AC3E}">
        <p14:creationId xmlns:p14="http://schemas.microsoft.com/office/powerpoint/2010/main" val="311538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693D6-C1D9-481C-909E-B3A28A862F0E}" type="slidenum">
              <a:rPr lang="en-US" smtClean="0"/>
              <a:t>20</a:t>
            </a:fld>
            <a:endParaRPr lang="en-US"/>
          </a:p>
        </p:txBody>
      </p:sp>
    </p:spTree>
    <p:extLst>
      <p:ext uri="{BB962C8B-B14F-4D97-AF65-F5344CB8AC3E}">
        <p14:creationId xmlns:p14="http://schemas.microsoft.com/office/powerpoint/2010/main" val="354115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CE9FE10-E91C-40B1-B544-5C7CB4D9BB2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7A4480EF-E708-4F4B-9C18-8E1DDA4DE916}"/>
              </a:ext>
            </a:extLst>
          </p:cNvPr>
          <p:cNvSpPr>
            <a:spLocks noGrp="1" noChangeArrowheads="1"/>
          </p:cNvSpPr>
          <p:nvPr>
            <p:ph type="sldNum" sz="quarter" idx="5"/>
          </p:nvPr>
        </p:nvSpPr>
        <p:spPr>
          <a:ln/>
        </p:spPr>
        <p:txBody>
          <a:bodyPr/>
          <a:lstStyle/>
          <a:p>
            <a:fld id="{12D59534-705C-4AD2-ABC8-D4C1B52F8C89}" type="slidenum">
              <a:rPr lang="en-US" altLang="en-US"/>
              <a:pPr/>
              <a:t>2</a:t>
            </a:fld>
            <a:endParaRPr lang="en-US" altLang="en-US"/>
          </a:p>
        </p:txBody>
      </p:sp>
      <p:sp>
        <p:nvSpPr>
          <p:cNvPr id="98306" name="Rectangle 2">
            <a:extLst>
              <a:ext uri="{FF2B5EF4-FFF2-40B4-BE49-F238E27FC236}">
                <a16:creationId xmlns:a16="http://schemas.microsoft.com/office/drawing/2014/main" id="{FEA8E469-7C9F-4C53-9239-D3D09894A45D}"/>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DD2AF5F5-3BE2-4E23-9C16-444E2D966206}"/>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600524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693D6-C1D9-481C-909E-B3A28A862F0E}" type="slidenum">
              <a:rPr lang="en-US" smtClean="0"/>
              <a:t>21</a:t>
            </a:fld>
            <a:endParaRPr lang="en-US"/>
          </a:p>
        </p:txBody>
      </p:sp>
    </p:spTree>
    <p:extLst>
      <p:ext uri="{BB962C8B-B14F-4D97-AF65-F5344CB8AC3E}">
        <p14:creationId xmlns:p14="http://schemas.microsoft.com/office/powerpoint/2010/main" val="2131268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693D6-C1D9-481C-909E-B3A28A862F0E}" type="slidenum">
              <a:rPr lang="en-US" smtClean="0"/>
              <a:t>22</a:t>
            </a:fld>
            <a:endParaRPr lang="en-US"/>
          </a:p>
        </p:txBody>
      </p:sp>
    </p:spTree>
    <p:extLst>
      <p:ext uri="{BB962C8B-B14F-4D97-AF65-F5344CB8AC3E}">
        <p14:creationId xmlns:p14="http://schemas.microsoft.com/office/powerpoint/2010/main" val="3121616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693D6-C1D9-481C-909E-B3A28A862F0E}" type="slidenum">
              <a:rPr lang="en-US" smtClean="0"/>
              <a:t>23</a:t>
            </a:fld>
            <a:endParaRPr lang="en-US"/>
          </a:p>
        </p:txBody>
      </p:sp>
    </p:spTree>
    <p:extLst>
      <p:ext uri="{BB962C8B-B14F-4D97-AF65-F5344CB8AC3E}">
        <p14:creationId xmlns:p14="http://schemas.microsoft.com/office/powerpoint/2010/main" val="916391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693D6-C1D9-481C-909E-B3A28A862F0E}" type="slidenum">
              <a:rPr lang="en-US" smtClean="0"/>
              <a:t>24</a:t>
            </a:fld>
            <a:endParaRPr lang="en-US"/>
          </a:p>
        </p:txBody>
      </p:sp>
    </p:spTree>
    <p:extLst>
      <p:ext uri="{BB962C8B-B14F-4D97-AF65-F5344CB8AC3E}">
        <p14:creationId xmlns:p14="http://schemas.microsoft.com/office/powerpoint/2010/main" val="3691528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CE9FE10-E91C-40B1-B544-5C7CB4D9BB2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7A4480EF-E708-4F4B-9C18-8E1DDA4DE916}"/>
              </a:ext>
            </a:extLst>
          </p:cNvPr>
          <p:cNvSpPr>
            <a:spLocks noGrp="1" noChangeArrowheads="1"/>
          </p:cNvSpPr>
          <p:nvPr>
            <p:ph type="sldNum" sz="quarter" idx="5"/>
          </p:nvPr>
        </p:nvSpPr>
        <p:spPr>
          <a:ln/>
        </p:spPr>
        <p:txBody>
          <a:bodyPr/>
          <a:lstStyle/>
          <a:p>
            <a:fld id="{12D59534-705C-4AD2-ABC8-D4C1B52F8C89}" type="slidenum">
              <a:rPr lang="en-US" altLang="en-US"/>
              <a:pPr/>
              <a:t>4</a:t>
            </a:fld>
            <a:endParaRPr lang="en-US" altLang="en-US"/>
          </a:p>
        </p:txBody>
      </p:sp>
      <p:sp>
        <p:nvSpPr>
          <p:cNvPr id="98306" name="Rectangle 2">
            <a:extLst>
              <a:ext uri="{FF2B5EF4-FFF2-40B4-BE49-F238E27FC236}">
                <a16:creationId xmlns:a16="http://schemas.microsoft.com/office/drawing/2014/main" id="{FEA8E469-7C9F-4C53-9239-D3D09894A45D}"/>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DD2AF5F5-3BE2-4E23-9C16-444E2D966206}"/>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5317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CE9FE10-E91C-40B1-B544-5C7CB4D9BB2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7A4480EF-E708-4F4B-9C18-8E1DDA4DE916}"/>
              </a:ext>
            </a:extLst>
          </p:cNvPr>
          <p:cNvSpPr>
            <a:spLocks noGrp="1" noChangeArrowheads="1"/>
          </p:cNvSpPr>
          <p:nvPr>
            <p:ph type="sldNum" sz="quarter" idx="5"/>
          </p:nvPr>
        </p:nvSpPr>
        <p:spPr>
          <a:ln/>
        </p:spPr>
        <p:txBody>
          <a:bodyPr/>
          <a:lstStyle/>
          <a:p>
            <a:fld id="{12D59534-705C-4AD2-ABC8-D4C1B52F8C89}" type="slidenum">
              <a:rPr lang="en-US" altLang="en-US"/>
              <a:pPr/>
              <a:t>5</a:t>
            </a:fld>
            <a:endParaRPr lang="en-US" altLang="en-US"/>
          </a:p>
        </p:txBody>
      </p:sp>
      <p:sp>
        <p:nvSpPr>
          <p:cNvPr id="98306" name="Rectangle 2">
            <a:extLst>
              <a:ext uri="{FF2B5EF4-FFF2-40B4-BE49-F238E27FC236}">
                <a16:creationId xmlns:a16="http://schemas.microsoft.com/office/drawing/2014/main" id="{FEA8E469-7C9F-4C53-9239-D3D09894A45D}"/>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DD2AF5F5-3BE2-4E23-9C16-444E2D966206}"/>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cs typeface="Times New Roman" panose="02020603050405020304" pitchFamily="18" charset="0"/>
            </a:endParaRPr>
          </a:p>
        </p:txBody>
      </p:sp>
    </p:spTree>
    <p:extLst>
      <p:ext uri="{BB962C8B-B14F-4D97-AF65-F5344CB8AC3E}">
        <p14:creationId xmlns:p14="http://schemas.microsoft.com/office/powerpoint/2010/main" val="4179383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CE9FE10-E91C-40B1-B544-5C7CB4D9BB2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7A4480EF-E708-4F4B-9C18-8E1DDA4DE916}"/>
              </a:ext>
            </a:extLst>
          </p:cNvPr>
          <p:cNvSpPr>
            <a:spLocks noGrp="1" noChangeArrowheads="1"/>
          </p:cNvSpPr>
          <p:nvPr>
            <p:ph type="sldNum" sz="quarter" idx="5"/>
          </p:nvPr>
        </p:nvSpPr>
        <p:spPr>
          <a:ln/>
        </p:spPr>
        <p:txBody>
          <a:bodyPr/>
          <a:lstStyle/>
          <a:p>
            <a:fld id="{12D59534-705C-4AD2-ABC8-D4C1B52F8C89}" type="slidenum">
              <a:rPr lang="en-US" altLang="en-US"/>
              <a:pPr/>
              <a:t>6</a:t>
            </a:fld>
            <a:endParaRPr lang="en-US" altLang="en-US"/>
          </a:p>
        </p:txBody>
      </p:sp>
      <p:sp>
        <p:nvSpPr>
          <p:cNvPr id="98306" name="Rectangle 2">
            <a:extLst>
              <a:ext uri="{FF2B5EF4-FFF2-40B4-BE49-F238E27FC236}">
                <a16:creationId xmlns:a16="http://schemas.microsoft.com/office/drawing/2014/main" id="{FEA8E469-7C9F-4C53-9239-D3D09894A45D}"/>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DD2AF5F5-3BE2-4E23-9C16-444E2D966206}"/>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cs typeface="Times New Roman" panose="02020603050405020304" pitchFamily="18" charset="0"/>
            </a:endParaRPr>
          </a:p>
        </p:txBody>
      </p:sp>
    </p:spTree>
    <p:extLst>
      <p:ext uri="{BB962C8B-B14F-4D97-AF65-F5344CB8AC3E}">
        <p14:creationId xmlns:p14="http://schemas.microsoft.com/office/powerpoint/2010/main" val="1887049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063EFE4-07C9-4C3B-89B8-0AE1C8E3E3D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83642D26-053F-45EE-92CF-41BB8B450062}"/>
              </a:ext>
            </a:extLst>
          </p:cNvPr>
          <p:cNvSpPr>
            <a:spLocks noGrp="1" noChangeArrowheads="1"/>
          </p:cNvSpPr>
          <p:nvPr>
            <p:ph type="sldNum" sz="quarter" idx="5"/>
          </p:nvPr>
        </p:nvSpPr>
        <p:spPr>
          <a:ln/>
        </p:spPr>
        <p:txBody>
          <a:bodyPr/>
          <a:lstStyle/>
          <a:p>
            <a:fld id="{00F56530-637A-46B7-B5FA-5F86AEAD8B57}" type="slidenum">
              <a:rPr lang="en-US" altLang="en-US"/>
              <a:pPr/>
              <a:t>7</a:t>
            </a:fld>
            <a:endParaRPr lang="en-US" altLang="en-US"/>
          </a:p>
        </p:txBody>
      </p:sp>
      <p:sp>
        <p:nvSpPr>
          <p:cNvPr id="101378" name="Rectangle 2">
            <a:extLst>
              <a:ext uri="{FF2B5EF4-FFF2-40B4-BE49-F238E27FC236}">
                <a16:creationId xmlns:a16="http://schemas.microsoft.com/office/drawing/2014/main" id="{ECB30B10-7291-4B8E-B0AA-F837F37580EF}"/>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AEEF4BA9-8765-4E1A-96A5-CFC56330BE7D}"/>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51785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063EFE4-07C9-4C3B-89B8-0AE1C8E3E3D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83642D26-053F-45EE-92CF-41BB8B450062}"/>
              </a:ext>
            </a:extLst>
          </p:cNvPr>
          <p:cNvSpPr>
            <a:spLocks noGrp="1" noChangeArrowheads="1"/>
          </p:cNvSpPr>
          <p:nvPr>
            <p:ph type="sldNum" sz="quarter" idx="5"/>
          </p:nvPr>
        </p:nvSpPr>
        <p:spPr>
          <a:ln/>
        </p:spPr>
        <p:txBody>
          <a:bodyPr/>
          <a:lstStyle/>
          <a:p>
            <a:fld id="{00F56530-637A-46B7-B5FA-5F86AEAD8B57}" type="slidenum">
              <a:rPr lang="en-US" altLang="en-US"/>
              <a:pPr/>
              <a:t>8</a:t>
            </a:fld>
            <a:endParaRPr lang="en-US" altLang="en-US"/>
          </a:p>
        </p:txBody>
      </p:sp>
      <p:sp>
        <p:nvSpPr>
          <p:cNvPr id="101378" name="Rectangle 2">
            <a:extLst>
              <a:ext uri="{FF2B5EF4-FFF2-40B4-BE49-F238E27FC236}">
                <a16:creationId xmlns:a16="http://schemas.microsoft.com/office/drawing/2014/main" id="{ECB30B10-7291-4B8E-B0AA-F837F37580EF}"/>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AEEF4BA9-8765-4E1A-96A5-CFC56330BE7D}"/>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5447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063EFE4-07C9-4C3B-89B8-0AE1C8E3E3D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83642D26-053F-45EE-92CF-41BB8B450062}"/>
              </a:ext>
            </a:extLst>
          </p:cNvPr>
          <p:cNvSpPr>
            <a:spLocks noGrp="1" noChangeArrowheads="1"/>
          </p:cNvSpPr>
          <p:nvPr>
            <p:ph type="sldNum" sz="quarter" idx="5"/>
          </p:nvPr>
        </p:nvSpPr>
        <p:spPr>
          <a:ln/>
        </p:spPr>
        <p:txBody>
          <a:bodyPr/>
          <a:lstStyle/>
          <a:p>
            <a:fld id="{00F56530-637A-46B7-B5FA-5F86AEAD8B57}" type="slidenum">
              <a:rPr lang="en-US" altLang="en-US"/>
              <a:pPr/>
              <a:t>9</a:t>
            </a:fld>
            <a:endParaRPr lang="en-US" altLang="en-US"/>
          </a:p>
        </p:txBody>
      </p:sp>
      <p:sp>
        <p:nvSpPr>
          <p:cNvPr id="101378" name="Rectangle 2">
            <a:extLst>
              <a:ext uri="{FF2B5EF4-FFF2-40B4-BE49-F238E27FC236}">
                <a16:creationId xmlns:a16="http://schemas.microsoft.com/office/drawing/2014/main" id="{ECB30B10-7291-4B8E-B0AA-F837F37580EF}"/>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AEEF4BA9-8765-4E1A-96A5-CFC56330BE7D}"/>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555467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063EFE4-07C9-4C3B-89B8-0AE1C8E3E3DD}"/>
              </a:ext>
            </a:extLst>
          </p:cNvPr>
          <p:cNvSpPr>
            <a:spLocks noGrp="1" noChangeArrowheads="1"/>
          </p:cNvSpPr>
          <p:nvPr>
            <p:ph type="ftr" sz="quarter" idx="4"/>
          </p:nvPr>
        </p:nvSpPr>
        <p:spPr>
          <a:ln/>
        </p:spPr>
        <p:txBody>
          <a:bodyPr/>
          <a:lstStyle/>
          <a:p>
            <a:r>
              <a:rPr lang="en-US" altLang="en-US"/>
              <a:t>TWRT 62 Student Sample</a:t>
            </a:r>
          </a:p>
        </p:txBody>
      </p:sp>
      <p:sp>
        <p:nvSpPr>
          <p:cNvPr id="5" name="Rectangle 7">
            <a:extLst>
              <a:ext uri="{FF2B5EF4-FFF2-40B4-BE49-F238E27FC236}">
                <a16:creationId xmlns:a16="http://schemas.microsoft.com/office/drawing/2014/main" id="{83642D26-053F-45EE-92CF-41BB8B450062}"/>
              </a:ext>
            </a:extLst>
          </p:cNvPr>
          <p:cNvSpPr>
            <a:spLocks noGrp="1" noChangeArrowheads="1"/>
          </p:cNvSpPr>
          <p:nvPr>
            <p:ph type="sldNum" sz="quarter" idx="5"/>
          </p:nvPr>
        </p:nvSpPr>
        <p:spPr>
          <a:ln/>
        </p:spPr>
        <p:txBody>
          <a:bodyPr/>
          <a:lstStyle/>
          <a:p>
            <a:fld id="{00F56530-637A-46B7-B5FA-5F86AEAD8B57}" type="slidenum">
              <a:rPr lang="en-US" altLang="en-US"/>
              <a:pPr/>
              <a:t>10</a:t>
            </a:fld>
            <a:endParaRPr lang="en-US" altLang="en-US"/>
          </a:p>
        </p:txBody>
      </p:sp>
      <p:sp>
        <p:nvSpPr>
          <p:cNvPr id="101378" name="Rectangle 2">
            <a:extLst>
              <a:ext uri="{FF2B5EF4-FFF2-40B4-BE49-F238E27FC236}">
                <a16:creationId xmlns:a16="http://schemas.microsoft.com/office/drawing/2014/main" id="{ECB30B10-7291-4B8E-B0AA-F837F37580EF}"/>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AEEF4BA9-8765-4E1A-96A5-CFC56330BE7D}"/>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10582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spTree>
      <p:nvGrpSpPr>
        <p:cNvPr id="1" name=""/>
        <p:cNvGrpSpPr/>
        <p:nvPr/>
      </p:nvGrpSpPr>
      <p:grpSpPr>
        <a:xfrm>
          <a:off x="0" y="0"/>
          <a:ext cx="0" cy="0"/>
          <a:chOff x="0" y="0"/>
          <a:chExt cx="0" cy="0"/>
        </a:xfrm>
      </p:grpSpPr>
      <p:pic>
        <p:nvPicPr>
          <p:cNvPr id="5" name="Picture 4" descr="PPT-General7.jp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9" name="Picture 8" descr="PPT-General.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48107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2AD9-9636-4BE5-88DD-A073477639A5}"/>
              </a:ext>
            </a:extLst>
          </p:cNvPr>
          <p:cNvSpPr>
            <a:spLocks noGrp="1"/>
          </p:cNvSpPr>
          <p:nvPr>
            <p:ph type="title"/>
          </p:nvPr>
        </p:nvSpPr>
        <p:spPr>
          <a:xfrm>
            <a:off x="457200" y="457200"/>
            <a:ext cx="8229600" cy="13716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9AB89E-386E-403E-A8E7-AE515C6E813C}"/>
              </a:ext>
            </a:extLst>
          </p:cNvPr>
          <p:cNvSpPr>
            <a:spLocks noGrp="1"/>
          </p:cNvSpPr>
          <p:nvPr>
            <p:ph type="body" sz="half" idx="1"/>
          </p:nvPr>
        </p:nvSpPr>
        <p:spPr>
          <a:xfrm>
            <a:off x="457200" y="1981200"/>
            <a:ext cx="40386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E06B6A-8166-4C87-8AEA-136A7B7E5303}"/>
              </a:ext>
            </a:extLst>
          </p:cNvPr>
          <p:cNvSpPr>
            <a:spLocks noGrp="1"/>
          </p:cNvSpPr>
          <p:nvPr>
            <p:ph sz="half" idx="2"/>
          </p:nvPr>
        </p:nvSpPr>
        <p:spPr>
          <a:xfrm>
            <a:off x="4648200" y="1981200"/>
            <a:ext cx="40386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499A26E-84B8-435A-B65C-5F9A6F768433}"/>
              </a:ext>
            </a:extLst>
          </p:cNvPr>
          <p:cNvSpPr>
            <a:spLocks noGrp="1"/>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26FDEDA-CE70-4558-9A7F-E4DCA0A73193}"/>
              </a:ext>
            </a:extLst>
          </p:cNvPr>
          <p:cNvSpPr>
            <a:spLocks noGrp="1"/>
          </p:cNvSpPr>
          <p:nvPr>
            <p:ph type="sldNum" sz="quarter" idx="11"/>
          </p:nvPr>
        </p:nvSpPr>
        <p:spPr>
          <a:xfrm>
            <a:off x="6553200" y="6248400"/>
            <a:ext cx="2133600" cy="457200"/>
          </a:xfrm>
        </p:spPr>
        <p:txBody>
          <a:bodyPr/>
          <a:lstStyle>
            <a:lvl1pPr>
              <a:defRPr/>
            </a:lvl1pPr>
          </a:lstStyle>
          <a:p>
            <a:fld id="{71D83B06-BDEE-431D-BB43-145FAB2F44CE}" type="slidenum">
              <a:rPr lang="en-US" altLang="en-US"/>
              <a:pPr/>
              <a:t>‹#›</a:t>
            </a:fld>
            <a:endParaRPr lang="en-US" altLang="en-US"/>
          </a:p>
        </p:txBody>
      </p:sp>
      <p:sp>
        <p:nvSpPr>
          <p:cNvPr id="7" name="Date Placeholder 6">
            <a:extLst>
              <a:ext uri="{FF2B5EF4-FFF2-40B4-BE49-F238E27FC236}">
                <a16:creationId xmlns:a16="http://schemas.microsoft.com/office/drawing/2014/main" id="{0D486D99-177C-4915-9609-E78F61AB7A3B}"/>
              </a:ext>
            </a:extLst>
          </p:cNvPr>
          <p:cNvSpPr>
            <a:spLocks noGrp="1"/>
          </p:cNvSpPr>
          <p:nvPr>
            <p:ph type="dt" sz="half" idx="12"/>
          </p:nvPr>
        </p:nvSpPr>
        <p:spPr>
          <a:xfrm>
            <a:off x="457200" y="6245225"/>
            <a:ext cx="2133600" cy="476250"/>
          </a:xfrm>
        </p:spPr>
        <p:txBody>
          <a:bodyPr/>
          <a:lstStyle>
            <a:lvl1pPr>
              <a:defRPr/>
            </a:lvl1pPr>
          </a:lstStyle>
          <a:p>
            <a:endParaRPr lang="en-US" altLang="en-US"/>
          </a:p>
        </p:txBody>
      </p:sp>
    </p:spTree>
    <p:extLst>
      <p:ext uri="{BB962C8B-B14F-4D97-AF65-F5344CB8AC3E}">
        <p14:creationId xmlns:p14="http://schemas.microsoft.com/office/powerpoint/2010/main" val="586211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2" name="Picture 1" descr="PPT-General8.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10"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17123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4"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375432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35582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3"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4"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199278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3"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6"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90342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43237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8861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2" name="Picture 1" descr="genbuffbacker.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84860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709058"/>
            <a:ext cx="7745505" cy="379911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Edit Master text styles</a:t>
            </a:r>
          </a:p>
        </p:txBody>
      </p:sp>
      <p:sp>
        <p:nvSpPr>
          <p:cNvPr id="11" name="Title 10"/>
          <p:cNvSpPr>
            <a:spLocks noGrp="1"/>
          </p:cNvSpPr>
          <p:nvPr>
            <p:ph type="title"/>
          </p:nvPr>
        </p:nvSpPr>
        <p:spPr>
          <a:xfrm>
            <a:off x="688490" y="2653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plainbuffcover.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Master title style</a:t>
            </a:r>
          </a:p>
        </p:txBody>
      </p:sp>
      <p:sp>
        <p:nvSpPr>
          <p:cNvPr id="5"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396484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3" name="Picture 2" descr="PPT-General3.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2821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TextBox 8"/>
          <p:cNvSpPr txBox="1"/>
          <p:nvPr/>
        </p:nvSpPr>
        <p:spPr>
          <a:xfrm>
            <a:off x="4147073" y="2887579"/>
            <a:ext cx="857768" cy="923330"/>
          </a:xfrm>
          <a:prstGeom prst="rect">
            <a:avLst/>
          </a:prstGeom>
          <a:noFill/>
        </p:spPr>
        <p:txBody>
          <a:bodyPr wrap="square" rtlCol="0">
            <a:spAutoFit/>
          </a:bodyPr>
          <a:lstStyle/>
          <a:p>
            <a:endParaRPr lang="en-US" sz="5400" dirty="0">
              <a:solidFill>
                <a:schemeClr val="tx2">
                  <a:lumMod val="60000"/>
                  <a:lumOff val="40000"/>
                </a:schemeClr>
              </a:solidFill>
              <a:latin typeface="Wingdings" pitchFamily="2" charset="2"/>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85800" y="1774370"/>
            <a:ext cx="3803904" cy="3505585"/>
          </a:xfrm>
          <a:prstGeom prst="rect">
            <a:avLst/>
          </a:prstGeom>
        </p:spPr>
        <p:txBody>
          <a:bodyPr>
            <a:normAutofit/>
          </a:bodyPr>
          <a:lstStyle>
            <a:lvl1pPr>
              <a:defRPr sz="2000">
                <a:solidFill>
                  <a:srgbClr val="595959"/>
                </a:solidFill>
                <a:latin typeface="Arial"/>
                <a:cs typeface="Arial"/>
              </a:defRPr>
            </a:lvl1pPr>
          </a:lstStyle>
          <a:p>
            <a:pPr lvl="0"/>
            <a:r>
              <a:rPr lang="en-US"/>
              <a:t>Edit Master text styles</a:t>
            </a:r>
          </a:p>
        </p:txBody>
      </p:sp>
      <p:sp>
        <p:nvSpPr>
          <p:cNvPr id="10" name="Content Placeholder 9"/>
          <p:cNvSpPr>
            <a:spLocks noGrp="1"/>
          </p:cNvSpPr>
          <p:nvPr>
            <p:ph sz="quarter" idx="14"/>
          </p:nvPr>
        </p:nvSpPr>
        <p:spPr>
          <a:xfrm>
            <a:off x="4645151" y="1774370"/>
            <a:ext cx="3803904" cy="3505585"/>
          </a:xfrm>
          <a:prstGeom prst="rect">
            <a:avLst/>
          </a:prstGeom>
        </p:spPr>
        <p:txBody>
          <a:bodyPr>
            <a:normAutofit/>
          </a:bodyPr>
          <a:lstStyle>
            <a:lvl1pPr>
              <a:defRPr sz="2000">
                <a:solidFill>
                  <a:srgbClr val="595959"/>
                </a:solidFill>
                <a:latin typeface="Arial"/>
                <a:cs typeface="Arial"/>
              </a:defRPr>
            </a:lvl1pPr>
          </a:lstStyle>
          <a:p>
            <a:pPr lvl="0"/>
            <a:r>
              <a:rPr lang="en-US"/>
              <a:t>Edit Master text styles</a:t>
            </a:r>
          </a:p>
        </p:txBody>
      </p:sp>
      <p:sp>
        <p:nvSpPr>
          <p:cNvPr id="5" name="Title 10">
            <a:extLst>
              <a:ext uri="{FF2B5EF4-FFF2-40B4-BE49-F238E27FC236}">
                <a16:creationId xmlns:a16="http://schemas.microsoft.com/office/drawing/2014/main" id="{32EA14CA-6D49-4ED8-9988-7A96A9626296}"/>
              </a:ext>
            </a:extLst>
          </p:cNvPr>
          <p:cNvSpPr>
            <a:spLocks noGrp="1"/>
          </p:cNvSpPr>
          <p:nvPr>
            <p:ph type="title"/>
          </p:nvPr>
        </p:nvSpPr>
        <p:spPr>
          <a:xfrm>
            <a:off x="688490" y="2653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endParaRPr lang="en-US" dirty="0"/>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8490" y="1750939"/>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688488" y="2495525"/>
            <a:ext cx="3621931" cy="3070216"/>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Edit Master text styles</a:t>
            </a:r>
          </a:p>
        </p:txBody>
      </p:sp>
      <p:sp>
        <p:nvSpPr>
          <p:cNvPr id="5" name="Text Placeholder 4"/>
          <p:cNvSpPr>
            <a:spLocks noGrp="1"/>
          </p:cNvSpPr>
          <p:nvPr>
            <p:ph type="body" sz="quarter" idx="3"/>
          </p:nvPr>
        </p:nvSpPr>
        <p:spPr>
          <a:xfrm>
            <a:off x="4785878" y="1750939"/>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85878" y="2492298"/>
            <a:ext cx="3658875" cy="3070216"/>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sp>
        <p:nvSpPr>
          <p:cNvPr id="7" name="Title 10">
            <a:extLst>
              <a:ext uri="{FF2B5EF4-FFF2-40B4-BE49-F238E27FC236}">
                <a16:creationId xmlns:a16="http://schemas.microsoft.com/office/drawing/2014/main" id="{95734731-A8E5-476B-8E29-DC7293269C6C}"/>
              </a:ext>
            </a:extLst>
          </p:cNvPr>
          <p:cNvSpPr>
            <a:spLocks noGrp="1"/>
          </p:cNvSpPr>
          <p:nvPr>
            <p:ph type="title"/>
          </p:nvPr>
        </p:nvSpPr>
        <p:spPr>
          <a:xfrm>
            <a:off x="688490" y="2653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endParaRPr lang="en-US" dirty="0"/>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 Option 1">
    <p:spTree>
      <p:nvGrpSpPr>
        <p:cNvPr id="1" name=""/>
        <p:cNvGrpSpPr/>
        <p:nvPr/>
      </p:nvGrpSpPr>
      <p:grpSpPr>
        <a:xfrm>
          <a:off x="0" y="0"/>
          <a:ext cx="0" cy="0"/>
          <a:chOff x="0" y="0"/>
          <a:chExt cx="0" cy="0"/>
        </a:xfrm>
      </p:grpSpPr>
      <p:pic>
        <p:nvPicPr>
          <p:cNvPr id="4" name="Picture 3" descr="PPT-General9.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2172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6" name="Picture 5" descr="plainluecover.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a:t>Click to edit Master title style</a:t>
            </a:r>
            <a:endParaRPr lang="en-US" dirty="0"/>
          </a:p>
        </p:txBody>
      </p:sp>
      <p:sp>
        <p:nvSpPr>
          <p:cNvPr id="8"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3561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0.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PPT-General11.jp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F1909345-DEE0-4B07-8E32-441AC9DA095E}" type="datetime1">
              <a:rPr lang="en-US" smtClean="0"/>
              <a:pPr/>
              <a:t>4/11/23</a:t>
            </a:fld>
            <a:endParaRPr lang="en-US" dirty="0"/>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pic>
        <p:nvPicPr>
          <p:cNvPr id="7" name="Picture 6" descr="PPT-General4.jpg"/>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8" descr="PPT-General4.jpg"/>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PPT-General6.jpg"/>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790" r:id="rId1"/>
    <p:sldLayoutId id="2147483792" r:id="rId2"/>
    <p:sldLayoutId id="2147483793" r:id="rId3"/>
    <p:sldLayoutId id="2147483794" r:id="rId4"/>
    <p:sldLayoutId id="2147483795" r:id="rId5"/>
    <p:sldLayoutId id="2147483796" r:id="rId6"/>
    <p:sldLayoutId id="2147483797" r:id="rId7"/>
    <p:sldLayoutId id="2147483799" r:id="rId8"/>
    <p:sldLayoutId id="2147483814" r:id="rId9"/>
    <p:sldLayoutId id="2147483813" r:id="rId10"/>
    <p:sldLayoutId id="2147483817" r:id="rId11"/>
  </p:sldLayoutIdLst>
  <p:hf sldNum="0" hdr="0" ftr="0" dt="0"/>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mn-lt"/>
          <a:ea typeface="+mn-ea"/>
          <a:cs typeface="+mn-cs"/>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mn-lt"/>
          <a:ea typeface="+mn-ea"/>
          <a:cs typeface="+mn-cs"/>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mn-lt"/>
          <a:ea typeface="+mn-ea"/>
          <a:cs typeface="+mn-cs"/>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mn-lt"/>
          <a:ea typeface="+mn-ea"/>
          <a:cs typeface="+mn-cs"/>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5.jp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descr="PPT-General2.jp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PPT-General12.jp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63565461"/>
      </p:ext>
    </p:extLst>
  </p:cSld>
  <p:clrMap bg1="lt1" tx1="dk1" bg2="lt2" tx2="dk2" accent1="accent1" accent2="accent2" accent3="accent3" accent4="accent4" accent5="accent5" accent6="accent6" hlink="hlink" folHlink="folHlink"/>
  <p:sldLayoutIdLst>
    <p:sldLayoutId id="2147483801"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 id="2147483816"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9.xml"/><Relationship Id="rId5" Type="http://schemas.microsoft.com/office/2007/relationships/hdphoto" Target="../media/hdphoto1.wdp"/><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0.xml"/><Relationship Id="rId5" Type="http://schemas.microsoft.com/office/2007/relationships/hdphoto" Target="../media/hdphoto2.wdp"/><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124.221.199.57/"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7496" y="1761453"/>
            <a:ext cx="5793824" cy="2441160"/>
          </a:xfrm>
        </p:spPr>
        <p:txBody>
          <a:bodyPr/>
          <a:lstStyle/>
          <a:p>
            <a:r>
              <a:rPr lang="en-US" altLang="zh-CN" kern="100" dirty="0">
                <a:effectLst/>
                <a:latin typeface="Arial" panose="020B0604020202020204" pitchFamily="34" charset="0"/>
                <a:ea typeface="Times New Roman" panose="02020603050405020304" pitchFamily="18" charset="0"/>
                <a:cs typeface="Arial" panose="020B0604020202020204" pitchFamily="34" charset="0"/>
              </a:rPr>
              <a:t>Tony Online Judge</a:t>
            </a:r>
            <a:endParaRPr lang="en-US" sz="4400" dirty="0"/>
          </a:p>
        </p:txBody>
      </p:sp>
      <p:sp>
        <p:nvSpPr>
          <p:cNvPr id="3" name="Subtitle 2"/>
          <p:cNvSpPr>
            <a:spLocks noGrp="1"/>
          </p:cNvSpPr>
          <p:nvPr>
            <p:ph type="subTitle" idx="1"/>
          </p:nvPr>
        </p:nvSpPr>
        <p:spPr>
          <a:xfrm>
            <a:off x="1270249" y="3011204"/>
            <a:ext cx="8208375" cy="2294352"/>
          </a:xfrm>
        </p:spPr>
        <p:txBody>
          <a:bodyPr/>
          <a:lstStyle/>
          <a:p>
            <a:pPr algn="ctr"/>
            <a:r>
              <a:rPr lang="en-US" altLang="zh-CN" dirty="0"/>
              <a:t>Group 8: </a:t>
            </a:r>
            <a:r>
              <a:rPr lang="en-US" dirty="0" err="1"/>
              <a:t>Mengqi</a:t>
            </a:r>
            <a:r>
              <a:rPr lang="en-US" dirty="0"/>
              <a:t> Wu,</a:t>
            </a:r>
            <a:r>
              <a:rPr lang="zh-CN" altLang="en-US" dirty="0"/>
              <a:t> </a:t>
            </a:r>
            <a:r>
              <a:rPr lang="en-US" dirty="0"/>
              <a:t>Zhengyu Xie, </a:t>
            </a:r>
            <a:r>
              <a:rPr lang="en-US" dirty="0" err="1"/>
              <a:t>Yiqing</a:t>
            </a:r>
            <a:r>
              <a:rPr lang="en-US" altLang="zh-CN" dirty="0"/>
              <a:t> Yu</a:t>
            </a:r>
            <a:endParaRPr lang="en-US" dirty="0"/>
          </a:p>
          <a:p>
            <a:pPr algn="ctr"/>
            <a:endParaRPr lang="en-US" dirty="0"/>
          </a:p>
        </p:txBody>
      </p:sp>
    </p:spTree>
    <p:custDataLst>
      <p:tags r:id="rId1"/>
    </p:custDataLst>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D761C0D-9FAB-4137-BC8F-EC37CCACAD26}"/>
              </a:ext>
            </a:extLst>
          </p:cNvPr>
          <p:cNvSpPr>
            <a:spLocks noGrp="1" noChangeArrowheads="1"/>
          </p:cNvSpPr>
          <p:nvPr>
            <p:ph type="title"/>
          </p:nvPr>
        </p:nvSpPr>
        <p:spPr/>
        <p:txBody>
          <a:bodyPr/>
          <a:lstStyle/>
          <a:p>
            <a:r>
              <a:rPr lang="en-US" altLang="zh-CN" sz="3600" dirty="0">
                <a:latin typeface="Tahoma" panose="020B0604030504040204" pitchFamily="34" charset="0"/>
              </a:rPr>
              <a:t>Activity </a:t>
            </a:r>
            <a:r>
              <a:rPr lang="en-US" altLang="en-US" sz="3600" dirty="0">
                <a:latin typeface="Tahoma" panose="020B0604030504040204" pitchFamily="34" charset="0"/>
              </a:rPr>
              <a:t>Diagram</a:t>
            </a:r>
          </a:p>
        </p:txBody>
      </p:sp>
      <p:sp>
        <p:nvSpPr>
          <p:cNvPr id="2" name="文本框 1">
            <a:extLst>
              <a:ext uri="{FF2B5EF4-FFF2-40B4-BE49-F238E27FC236}">
                <a16:creationId xmlns:a16="http://schemas.microsoft.com/office/drawing/2014/main" id="{73A4AC7C-D32B-DE22-348F-11692B39C0C4}"/>
              </a:ext>
            </a:extLst>
          </p:cNvPr>
          <p:cNvSpPr txBox="1"/>
          <p:nvPr/>
        </p:nvSpPr>
        <p:spPr>
          <a:xfrm>
            <a:off x="1213357" y="2905780"/>
            <a:ext cx="2451248"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Do Problems</a:t>
            </a:r>
            <a:endParaRPr lang="zh-CN" altLang="en-US" sz="2800" b="1" dirty="0">
              <a:latin typeface="Times New Roman" panose="02020603050405020304" pitchFamily="18" charset="0"/>
              <a:cs typeface="Times New Roman" panose="02020603050405020304" pitchFamily="18" charset="0"/>
            </a:endParaRPr>
          </a:p>
        </p:txBody>
      </p:sp>
      <p:sp>
        <p:nvSpPr>
          <p:cNvPr id="4" name="Slide Number Placeholder 4">
            <a:extLst>
              <a:ext uri="{FF2B5EF4-FFF2-40B4-BE49-F238E27FC236}">
                <a16:creationId xmlns:a16="http://schemas.microsoft.com/office/drawing/2014/main" id="{34EAF127-0F22-F159-1A2B-5D36CF148F4E}"/>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10</a:t>
            </a:fld>
            <a:endParaRPr lang="en-US" altLang="en-US" dirty="0"/>
          </a:p>
        </p:txBody>
      </p:sp>
      <p:pic>
        <p:nvPicPr>
          <p:cNvPr id="9" name="图片 8">
            <a:extLst>
              <a:ext uri="{FF2B5EF4-FFF2-40B4-BE49-F238E27FC236}">
                <a16:creationId xmlns:a16="http://schemas.microsoft.com/office/drawing/2014/main" id="{371E65C7-79F9-E65C-AF43-DE4869AE576B}"/>
              </a:ext>
            </a:extLst>
          </p:cNvPr>
          <p:cNvPicPr>
            <a:picLocks noChangeAspect="1"/>
          </p:cNvPicPr>
          <p:nvPr/>
        </p:nvPicPr>
        <p:blipFill>
          <a:blip r:embed="rId4"/>
          <a:stretch>
            <a:fillRect/>
          </a:stretch>
        </p:blipFill>
        <p:spPr>
          <a:xfrm>
            <a:off x="4657654" y="165893"/>
            <a:ext cx="3128917" cy="6526213"/>
          </a:xfrm>
          <a:prstGeom prst="rect">
            <a:avLst/>
          </a:prstGeom>
        </p:spPr>
      </p:pic>
    </p:spTree>
    <p:custDataLst>
      <p:tags r:id="rId1"/>
    </p:custDataLst>
    <p:extLst>
      <p:ext uri="{BB962C8B-B14F-4D97-AF65-F5344CB8AC3E}">
        <p14:creationId xmlns:p14="http://schemas.microsoft.com/office/powerpoint/2010/main" val="3898068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D761C0D-9FAB-4137-BC8F-EC37CCACAD26}"/>
              </a:ext>
            </a:extLst>
          </p:cNvPr>
          <p:cNvSpPr>
            <a:spLocks noGrp="1" noChangeArrowheads="1"/>
          </p:cNvSpPr>
          <p:nvPr>
            <p:ph type="title"/>
          </p:nvPr>
        </p:nvSpPr>
        <p:spPr/>
        <p:txBody>
          <a:bodyPr/>
          <a:lstStyle/>
          <a:p>
            <a:r>
              <a:rPr lang="en-US" altLang="zh-CN" sz="3600" dirty="0">
                <a:latin typeface="Tahoma" panose="020B0604030504040204" pitchFamily="34" charset="0"/>
              </a:rPr>
              <a:t>Activity </a:t>
            </a:r>
            <a:r>
              <a:rPr lang="en-US" altLang="en-US" sz="3600" dirty="0">
                <a:latin typeface="Tahoma" panose="020B0604030504040204" pitchFamily="34" charset="0"/>
              </a:rPr>
              <a:t>Diagram</a:t>
            </a:r>
          </a:p>
        </p:txBody>
      </p:sp>
      <p:sp>
        <p:nvSpPr>
          <p:cNvPr id="2" name="文本框 1">
            <a:extLst>
              <a:ext uri="{FF2B5EF4-FFF2-40B4-BE49-F238E27FC236}">
                <a16:creationId xmlns:a16="http://schemas.microsoft.com/office/drawing/2014/main" id="{1B667922-7E16-990B-611C-6F2BE9E248EC}"/>
              </a:ext>
            </a:extLst>
          </p:cNvPr>
          <p:cNvSpPr txBox="1"/>
          <p:nvPr/>
        </p:nvSpPr>
        <p:spPr>
          <a:xfrm>
            <a:off x="829546" y="2678461"/>
            <a:ext cx="3225050"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View Submissions</a:t>
            </a:r>
            <a:endParaRPr lang="zh-CN" altLang="en-US" sz="2800" b="1" dirty="0">
              <a:latin typeface="Times New Roman" panose="02020603050405020304" pitchFamily="18" charset="0"/>
              <a:cs typeface="Times New Roman" panose="02020603050405020304" pitchFamily="18" charset="0"/>
            </a:endParaRPr>
          </a:p>
        </p:txBody>
      </p:sp>
      <p:sp>
        <p:nvSpPr>
          <p:cNvPr id="3" name="Slide Number Placeholder 4">
            <a:extLst>
              <a:ext uri="{FF2B5EF4-FFF2-40B4-BE49-F238E27FC236}">
                <a16:creationId xmlns:a16="http://schemas.microsoft.com/office/drawing/2014/main" id="{6A553617-631B-DCD8-33FA-99E28893849C}"/>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11</a:t>
            </a:fld>
            <a:endParaRPr lang="en-US" altLang="en-US" dirty="0"/>
          </a:p>
        </p:txBody>
      </p:sp>
      <p:pic>
        <p:nvPicPr>
          <p:cNvPr id="4" name="图片 3">
            <a:extLst>
              <a:ext uri="{FF2B5EF4-FFF2-40B4-BE49-F238E27FC236}">
                <a16:creationId xmlns:a16="http://schemas.microsoft.com/office/drawing/2014/main" id="{3519B479-5D26-38AE-90BD-77BD62ED04A3}"/>
              </a:ext>
            </a:extLst>
          </p:cNvPr>
          <p:cNvPicPr>
            <a:picLocks noChangeAspect="1"/>
          </p:cNvPicPr>
          <p:nvPr/>
        </p:nvPicPr>
        <p:blipFill>
          <a:blip r:embed="rId4"/>
          <a:stretch>
            <a:fillRect/>
          </a:stretch>
        </p:blipFill>
        <p:spPr>
          <a:xfrm>
            <a:off x="4780197" y="331787"/>
            <a:ext cx="2786485" cy="5739788"/>
          </a:xfrm>
          <a:prstGeom prst="rect">
            <a:avLst/>
          </a:prstGeom>
        </p:spPr>
      </p:pic>
    </p:spTree>
    <p:custDataLst>
      <p:tags r:id="rId1"/>
    </p:custDataLst>
    <p:extLst>
      <p:ext uri="{BB962C8B-B14F-4D97-AF65-F5344CB8AC3E}">
        <p14:creationId xmlns:p14="http://schemas.microsoft.com/office/powerpoint/2010/main" val="3959492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D761C0D-9FAB-4137-BC8F-EC37CCACAD26}"/>
              </a:ext>
            </a:extLst>
          </p:cNvPr>
          <p:cNvSpPr>
            <a:spLocks noGrp="1" noChangeArrowheads="1"/>
          </p:cNvSpPr>
          <p:nvPr>
            <p:ph type="title"/>
          </p:nvPr>
        </p:nvSpPr>
        <p:spPr/>
        <p:txBody>
          <a:bodyPr/>
          <a:lstStyle/>
          <a:p>
            <a:r>
              <a:rPr lang="en-US" altLang="zh-CN" sz="3600" dirty="0">
                <a:latin typeface="Tahoma" panose="020B0604030504040204" pitchFamily="34" charset="0"/>
              </a:rPr>
              <a:t>Activity </a:t>
            </a:r>
            <a:r>
              <a:rPr lang="en-US" altLang="en-US" sz="3600" dirty="0">
                <a:latin typeface="Tahoma" panose="020B0604030504040204" pitchFamily="34" charset="0"/>
              </a:rPr>
              <a:t>Diagram</a:t>
            </a:r>
          </a:p>
        </p:txBody>
      </p:sp>
      <p:sp>
        <p:nvSpPr>
          <p:cNvPr id="2" name="文本框 1">
            <a:extLst>
              <a:ext uri="{FF2B5EF4-FFF2-40B4-BE49-F238E27FC236}">
                <a16:creationId xmlns:a16="http://schemas.microsoft.com/office/drawing/2014/main" id="{1B667922-7E16-990B-611C-6F2BE9E248EC}"/>
              </a:ext>
            </a:extLst>
          </p:cNvPr>
          <p:cNvSpPr txBox="1"/>
          <p:nvPr/>
        </p:nvSpPr>
        <p:spPr>
          <a:xfrm>
            <a:off x="988357" y="2644843"/>
            <a:ext cx="2167068"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View Rank</a:t>
            </a:r>
            <a:endParaRPr lang="zh-CN" altLang="en-US" sz="2800" b="1" dirty="0">
              <a:latin typeface="Times New Roman" panose="02020603050405020304" pitchFamily="18" charset="0"/>
              <a:cs typeface="Times New Roman" panose="02020603050405020304" pitchFamily="18" charset="0"/>
            </a:endParaRPr>
          </a:p>
        </p:txBody>
      </p:sp>
      <p:sp>
        <p:nvSpPr>
          <p:cNvPr id="3" name="Slide Number Placeholder 4">
            <a:extLst>
              <a:ext uri="{FF2B5EF4-FFF2-40B4-BE49-F238E27FC236}">
                <a16:creationId xmlns:a16="http://schemas.microsoft.com/office/drawing/2014/main" id="{6A553617-631B-DCD8-33FA-99E28893849C}"/>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12</a:t>
            </a:fld>
            <a:endParaRPr lang="en-US" altLang="en-US" dirty="0"/>
          </a:p>
        </p:txBody>
      </p:sp>
      <p:pic>
        <p:nvPicPr>
          <p:cNvPr id="4" name="图片 3">
            <a:extLst>
              <a:ext uri="{FF2B5EF4-FFF2-40B4-BE49-F238E27FC236}">
                <a16:creationId xmlns:a16="http://schemas.microsoft.com/office/drawing/2014/main" id="{85B970BA-3569-0B7B-7FFE-80C8C8619A7C}"/>
              </a:ext>
            </a:extLst>
          </p:cNvPr>
          <p:cNvPicPr>
            <a:picLocks noChangeAspect="1"/>
          </p:cNvPicPr>
          <p:nvPr/>
        </p:nvPicPr>
        <p:blipFill>
          <a:blip r:embed="rId4"/>
          <a:stretch>
            <a:fillRect/>
          </a:stretch>
        </p:blipFill>
        <p:spPr>
          <a:xfrm>
            <a:off x="5012283" y="792481"/>
            <a:ext cx="1952587" cy="4575465"/>
          </a:xfrm>
          <a:prstGeom prst="rect">
            <a:avLst/>
          </a:prstGeom>
        </p:spPr>
      </p:pic>
    </p:spTree>
    <p:custDataLst>
      <p:tags r:id="rId1"/>
    </p:custDataLst>
    <p:extLst>
      <p:ext uri="{BB962C8B-B14F-4D97-AF65-F5344CB8AC3E}">
        <p14:creationId xmlns:p14="http://schemas.microsoft.com/office/powerpoint/2010/main" val="2619491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D761C0D-9FAB-4137-BC8F-EC37CCACAD26}"/>
              </a:ext>
            </a:extLst>
          </p:cNvPr>
          <p:cNvSpPr>
            <a:spLocks noGrp="1" noChangeArrowheads="1"/>
          </p:cNvSpPr>
          <p:nvPr>
            <p:ph type="title"/>
          </p:nvPr>
        </p:nvSpPr>
        <p:spPr/>
        <p:txBody>
          <a:bodyPr/>
          <a:lstStyle/>
          <a:p>
            <a:r>
              <a:rPr lang="en-US" altLang="zh-CN" sz="3600" dirty="0">
                <a:latin typeface="Tahoma" panose="020B0604030504040204" pitchFamily="34" charset="0"/>
              </a:rPr>
              <a:t>Activity </a:t>
            </a:r>
            <a:r>
              <a:rPr lang="en-US" altLang="en-US" sz="3600" dirty="0">
                <a:latin typeface="Tahoma" panose="020B0604030504040204" pitchFamily="34" charset="0"/>
              </a:rPr>
              <a:t>Diagram</a:t>
            </a:r>
          </a:p>
        </p:txBody>
      </p:sp>
      <p:sp>
        <p:nvSpPr>
          <p:cNvPr id="2" name="文本框 1">
            <a:extLst>
              <a:ext uri="{FF2B5EF4-FFF2-40B4-BE49-F238E27FC236}">
                <a16:creationId xmlns:a16="http://schemas.microsoft.com/office/drawing/2014/main" id="{1B667922-7E16-990B-611C-6F2BE9E248EC}"/>
              </a:ext>
            </a:extLst>
          </p:cNvPr>
          <p:cNvSpPr txBox="1"/>
          <p:nvPr/>
        </p:nvSpPr>
        <p:spPr>
          <a:xfrm>
            <a:off x="262843" y="2141132"/>
            <a:ext cx="4843885" cy="523220"/>
          </a:xfrm>
          <a:prstGeom prst="rect">
            <a:avLst/>
          </a:prstGeom>
          <a:noFill/>
        </p:spPr>
        <p:txBody>
          <a:bodyPr wrap="square" rtlCol="0">
            <a:spAutoFit/>
          </a:bodyPr>
          <a:lstStyle/>
          <a:p>
            <a:pPr marL="285750" indent="-285750">
              <a:buFont typeface="Arial" panose="020B0604020202020204" pitchFamily="34" charset="0"/>
              <a:buChar char="•"/>
            </a:pPr>
            <a:r>
              <a:rPr lang="en-US" altLang="en-US" sz="2800" b="1" dirty="0">
                <a:solidFill>
                  <a:schemeClr val="tx1"/>
                </a:solidFill>
                <a:latin typeface="Times New Roman" panose="02020603050405020304" pitchFamily="18" charset="0"/>
                <a:cs typeface="Times New Roman" panose="02020603050405020304" pitchFamily="18" charset="0"/>
              </a:rPr>
              <a:t>Manage Problems</a:t>
            </a:r>
            <a:endParaRPr lang="zh-CN" altLang="en-US" sz="2800" b="1" dirty="0">
              <a:latin typeface="Times New Roman" panose="02020603050405020304" pitchFamily="18" charset="0"/>
              <a:cs typeface="Times New Roman" panose="02020603050405020304" pitchFamily="18" charset="0"/>
            </a:endParaRPr>
          </a:p>
        </p:txBody>
      </p:sp>
      <p:sp>
        <p:nvSpPr>
          <p:cNvPr id="3" name="Slide Number Placeholder 4">
            <a:extLst>
              <a:ext uri="{FF2B5EF4-FFF2-40B4-BE49-F238E27FC236}">
                <a16:creationId xmlns:a16="http://schemas.microsoft.com/office/drawing/2014/main" id="{E492CBD1-C988-35FE-FD0F-8F31434D85C9}"/>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13</a:t>
            </a:fld>
            <a:endParaRPr lang="en-US" altLang="en-US" dirty="0"/>
          </a:p>
        </p:txBody>
      </p:sp>
      <p:pic>
        <p:nvPicPr>
          <p:cNvPr id="5" name="图片 4">
            <a:extLst>
              <a:ext uri="{FF2B5EF4-FFF2-40B4-BE49-F238E27FC236}">
                <a16:creationId xmlns:a16="http://schemas.microsoft.com/office/drawing/2014/main" id="{7CD4A9DE-F2D9-A53A-5078-FCDC5073489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66" b="98192" l="516" r="99437">
                        <a14:foregroundMark x1="28493" y1="19554" x2="23070" y2="21642"/>
                        <a14:foregroundMark x1="43154" y1="13910" x2="34008" y2="17431"/>
                        <a14:foregroundMark x1="49458" y1="11483" x2="43637" y2="13724"/>
                        <a14:foregroundMark x1="76526" y1="1063" x2="54421" y2="9573"/>
                        <a14:foregroundMark x1="17944" y1="25309" x2="5681" y2="34848"/>
                        <a14:foregroundMark x1="21511" y1="22534" x2="18927" y2="24544"/>
                        <a14:foregroundMark x1="5681" y1="34848" x2="882" y2="42326"/>
                        <a14:foregroundMark x1="657" y1="44588" x2="3333" y2="94817"/>
                        <a14:foregroundMark x1="584" y1="43208" x2="610" y2="43697"/>
                        <a14:foregroundMark x1="3333" y1="94817" x2="13286" y2="98910"/>
                        <a14:foregroundMark x1="13286" y1="98910" x2="38310" y2="97528"/>
                        <a14:foregroundMark x1="38310" y1="97528" x2="99671" y2="99681"/>
                        <a14:foregroundMark x1="99671" y1="99681" x2="96385" y2="4492"/>
                        <a14:foregroundMark x1="96385" y1="4492" x2="96385" y2="17198"/>
                        <a14:foregroundMark x1="71221" y1="3429" x2="90798" y2="266"/>
                        <a14:foregroundMark x1="63709" y1="11191" x2="45258" y2="55316"/>
                        <a14:foregroundMark x1="85493" y1="17996" x2="29906" y2="82589"/>
                        <a14:foregroundMark x1="29906" y1="82589" x2="26526" y2="90750"/>
                        <a14:foregroundMark x1="26526" y1="90750" x2="26526" y2="90750"/>
                        <a14:foregroundMark x1="32463" y1="25972" x2="99437" y2="52153"/>
                        <a14:foregroundMark x1="27933" y1="24201" x2="31151" y2="25459"/>
                        <a14:foregroundMark x1="23756" y1="22568" x2="27166" y2="23901"/>
                        <a14:foregroundMark x1="99437" y1="52153" x2="99437" y2="52153"/>
                        <a14:foregroundMark x1="8122" y1="39341" x2="563" y2="42663"/>
                        <a14:foregroundMark x1="845" y1="42823" x2="9765" y2="52632"/>
                        <a14:foregroundMark x1="1408" y1="41228" x2="2723" y2="49708"/>
                        <a14:foregroundMark x1="2723" y1="49708" x2="5258" y2="41972"/>
                        <a14:foregroundMark x1="5258" y1="41972" x2="3052" y2="42982"/>
                        <a14:foregroundMark x1="47793" y1="98192" x2="52066" y2="89234"/>
                        <a14:foregroundMark x1="52066" y1="89234" x2="53099" y2="88995"/>
                        <a14:foregroundMark x1="28779" y1="24801" x2="72347" y2="12440"/>
                        <a14:foregroundMark x1="49437" y1="25253" x2="62019" y2="33014"/>
                        <a14:foregroundMark x1="53615" y1="26847" x2="39906" y2="31898"/>
                        <a14:foregroundMark x1="39906" y1="31898" x2="51690" y2="30144"/>
                        <a14:foregroundMark x1="51690" y1="30144" x2="41221" y2="33945"/>
                        <a14:foregroundMark x1="41221" y1="33945" x2="52019" y2="26183"/>
                        <a14:foregroundMark x1="52019" y1="26183" x2="34319" y2="24216"/>
                        <a14:foregroundMark x1="34319" y1="24216" x2="44038" y2="16481"/>
                        <a14:foregroundMark x1="44038" y1="16481" x2="27042" y2="22515"/>
                        <a14:foregroundMark x1="27042" y1="22515" x2="48685" y2="16162"/>
                        <a14:foregroundMark x1="48685" y1="16162" x2="30188" y2="26023"/>
                        <a14:foregroundMark x1="30188" y1="26023" x2="66808" y2="7071"/>
                        <a14:foregroundMark x1="66808" y1="7071" x2="39296" y2="29027"/>
                        <a14:foregroundMark x1="39296" y1="29027" x2="55540" y2="14434"/>
                        <a14:foregroundMark x1="55540" y1="14434" x2="25493" y2="29452"/>
                        <a14:foregroundMark x1="25493" y1="29452" x2="52723" y2="15178"/>
                        <a14:foregroundMark x1="52723" y1="15178" x2="29437" y2="23073"/>
                        <a14:foregroundMark x1="29437" y1="23073" x2="33756" y2="16427"/>
                        <a14:foregroundMark x1="33756" y1="16427" x2="54554" y2="14381"/>
                        <a14:foregroundMark x1="54554" y1="14381" x2="40329" y2="16879"/>
                        <a14:foregroundMark x1="40329" y1="16879" x2="35493" y2="23631"/>
                        <a14:foregroundMark x1="35493" y1="23631" x2="48592" y2="19989"/>
                        <a14:foregroundMark x1="48592" y1="19989" x2="34178" y2="20574"/>
                        <a14:foregroundMark x1="34178" y1="20574" x2="24883" y2="27485"/>
                        <a14:foregroundMark x1="49718" y1="29054" x2="61643" y2="30303"/>
                        <a14:foregroundMark x1="61643" y1="30303" x2="32300" y2="23578"/>
                        <a14:foregroundMark x1="32300" y1="23578" x2="16291" y2="38065"/>
                        <a14:foregroundMark x1="16291" y1="38065" x2="52113" y2="16082"/>
                        <a14:foregroundMark x1="52113" y1="16082" x2="33568" y2="18979"/>
                        <a14:foregroundMark x1="33568" y1="18979" x2="28779" y2="28203"/>
                        <a14:foregroundMark x1="28779" y1="28203" x2="44038" y2="22860"/>
                        <a14:foregroundMark x1="44038" y1="22860" x2="31831" y2="23259"/>
                        <a14:foregroundMark x1="31831" y1="23259" x2="45258" y2="18262"/>
                        <a14:foregroundMark x1="45258" y1="18262" x2="31174" y2="21956"/>
                        <a14:foregroundMark x1="31174" y1="21956" x2="43850" y2="20468"/>
                        <a14:foregroundMark x1="43850" y1="20468" x2="27887" y2="25306"/>
                        <a14:foregroundMark x1="27887" y1="25306" x2="47793" y2="24561"/>
                        <a14:foregroundMark x1="47793" y1="24561" x2="55258" y2="18075"/>
                        <a14:foregroundMark x1="55258" y1="18075" x2="53803" y2="10766"/>
                        <a14:foregroundMark x1="53803" y1="10766" x2="26385" y2="25970"/>
                        <a14:foregroundMark x1="26385" y1="25970" x2="19577" y2="32217"/>
                        <a14:foregroundMark x1="19577" y1="32217" x2="19577" y2="32217"/>
                        <a14:foregroundMark x1="48028" y1="25572" x2="51127" y2="27645"/>
                        <a14:foregroundMark x1="49155" y1="24960" x2="53099" y2="26209"/>
                        <a14:foregroundMark x1="31268" y1="25412" x2="56995" y2="7735"/>
                        <a14:foregroundMark x1="56995" y1="7735" x2="1784" y2="42982"/>
                        <a14:foregroundMark x1="1784" y1="42982" x2="19765" y2="43488"/>
                        <a14:foregroundMark x1="19765" y1="43488" x2="55446" y2="22621"/>
                        <a14:foregroundMark x1="55446" y1="22621" x2="41972" y2="18474"/>
                        <a14:foregroundMark x1="41972" y1="18474" x2="7277" y2="37374"/>
                        <a14:foregroundMark x1="7277" y1="37374" x2="23709" y2="40431"/>
                        <a14:foregroundMark x1="23709" y1="40431" x2="55962" y2="18634"/>
                        <a14:foregroundMark x1="55962" y1="18634" x2="35775" y2="17198"/>
                        <a14:foregroundMark x1="35775" y1="17198" x2="1737" y2="43514"/>
                        <a14:foregroundMark x1="1737" y1="43514" x2="40657" y2="30994"/>
                        <a14:foregroundMark x1="40657" y1="30994" x2="54319" y2="18075"/>
                        <a14:foregroundMark x1="54319" y1="18075" x2="18638" y2="41733"/>
                        <a14:foregroundMark x1="18638" y1="41733" x2="56432" y2="35513"/>
                        <a14:foregroundMark x1="56432" y1="35513" x2="73427" y2="14912"/>
                        <a14:foregroundMark x1="73427" y1="14912" x2="13427" y2="38490"/>
                        <a14:foregroundMark x1="13427" y1="38490" x2="50188" y2="41653"/>
                        <a14:foregroundMark x1="50188" y1="41653" x2="82958" y2="15657"/>
                        <a14:foregroundMark x1="82958" y1="15657" x2="24742" y2="42557"/>
                        <a14:foregroundMark x1="24742" y1="42557" x2="49624" y2="47129"/>
                        <a14:foregroundMark x1="49624" y1="47129" x2="74460" y2="19856"/>
                        <a14:foregroundMark x1="74460" y1="19856" x2="22958" y2="42690"/>
                        <a14:foregroundMark x1="22958" y1="42690" x2="32535" y2="56486"/>
                        <a14:foregroundMark x1="32535" y1="56486" x2="75446" y2="21318"/>
                        <a14:foregroundMark x1="75446" y1="21318" x2="29343" y2="30835"/>
                        <a14:foregroundMark x1="29343" y1="30835" x2="21080" y2="47953"/>
                        <a14:foregroundMark x1="21080" y1="47953" x2="69437" y2="22302"/>
                        <a14:foregroundMark x1="69437" y1="22302" x2="39765" y2="22302"/>
                        <a14:foregroundMark x1="39765" y1="22302" x2="5352" y2="49389"/>
                        <a14:foregroundMark x1="5352" y1="49389" x2="63380" y2="27539"/>
                        <a14:foregroundMark x1="63380" y1="27539" x2="55587" y2="16348"/>
                        <a14:foregroundMark x1="55587" y1="16348" x2="11972" y2="44710"/>
                        <a14:foregroundMark x1="11972" y1="44710" x2="68216" y2="34024"/>
                        <a14:foregroundMark x1="68216" y1="34024" x2="86197" y2="12334"/>
                        <a14:foregroundMark x1="86197" y1="12334" x2="29343" y2="36390"/>
                        <a14:foregroundMark x1="29343" y1="36390" x2="38920" y2="44976"/>
                        <a14:foregroundMark x1="38920" y1="44976" x2="54648" y2="22913"/>
                        <a14:foregroundMark x1="54648" y1="22913" x2="11831" y2="35619"/>
                        <a14:foregroundMark x1="11831" y1="35619" x2="19061" y2="43115"/>
                        <a14:foregroundMark x1="19061" y1="43115" x2="71174" y2="16800"/>
                        <a14:foregroundMark x1="71174" y1="16800" x2="35211" y2="14195"/>
                        <a14:foregroundMark x1="35211" y1="14195" x2="23568" y2="29373"/>
                        <a14:foregroundMark x1="23568" y1="29373" x2="81737" y2="19378"/>
                        <a14:foregroundMark x1="81737" y1="19378" x2="95070" y2="8905"/>
                        <a14:foregroundMark x1="95070" y1="8905" x2="22160" y2="39022"/>
                        <a14:foregroundMark x1="22160" y1="39022" x2="11080" y2="58293"/>
                        <a14:foregroundMark x1="11080" y1="58293" x2="73897" y2="35327"/>
                        <a14:foregroundMark x1="73897" y1="35327" x2="73380" y2="14965"/>
                        <a14:foregroundMark x1="73380" y1="14965" x2="7277" y2="45268"/>
                        <a14:foregroundMark x1="7277" y1="45268" x2="24507" y2="48299"/>
                        <a14:foregroundMark x1="24507" y1="48299" x2="59202" y2="38384"/>
                        <a14:foregroundMark x1="59202" y1="38384" x2="59202" y2="38384"/>
                        <a14:backgroundMark x1="53436" y1="25408" x2="53615" y2="25253"/>
                        <a14:backgroundMark x1="37910" y1="17711" x2="37672" y2="17904"/>
                        <a14:backgroundMark x1="39788" y1="16187" x2="38727" y2="17048"/>
                        <a14:backgroundMark x1="57840" y1="1542" x2="43346" y2="13301"/>
                        <a14:backgroundMark x1="23444" y1="22985" x2="21012" y2="23688"/>
                        <a14:backgroundMark x1="28781" y1="21441" x2="25028" y2="22527"/>
                        <a14:backgroundMark x1="35822" y1="19405" x2="33889" y2="19964"/>
                        <a14:backgroundMark x1="18699" y1="23955" x2="8310" y2="24827"/>
                        <a14:backgroundMark x1="8310" y1="24827" x2="5587" y2="16932"/>
                        <a14:backgroundMark x1="5587" y1="16932" x2="12958" y2="9250"/>
                        <a14:backgroundMark x1="12958" y1="9250" x2="22629" y2="4226"/>
                        <a14:backgroundMark x1="22629" y1="4226" x2="36056" y2="4226"/>
                        <a14:backgroundMark x1="36056" y1="4226" x2="56150" y2="2818"/>
                        <a14:backgroundMark x1="4460" y1="24801" x2="32082" y2="17138"/>
                        <a14:backgroundMark x1="38584" y1="14079" x2="54742" y2="4439"/>
                        <a14:backgroundMark x1="35533" y1="15899" x2="37508" y2="14721"/>
                        <a14:backgroundMark x1="54742" y1="4439" x2="54460" y2="585"/>
                        <a14:backgroundMark x1="4178" y1="10234" x2="53005" y2="7842"/>
                        <a14:backgroundMark x1="53005" y1="7842" x2="54742" y2="7390"/>
                        <a14:backgroundMark x1="4178" y1="4226" x2="41408" y2="2658"/>
                        <a14:backgroundMark x1="41408" y1="2658" x2="44413" y2="2658"/>
                        <a14:backgroundMark x1="6714" y1="8347" x2="32394" y2="266"/>
                        <a14:backgroundMark x1="27934" y1="2499" x2="41268" y2="10181"/>
                        <a14:backgroundMark x1="41268" y1="10181" x2="44883" y2="3323"/>
                        <a14:backgroundMark x1="44883" y1="3323" x2="56808" y2="2020"/>
                        <a14:backgroundMark x1="56808" y1="2020" x2="20469" y2="12733"/>
                        <a14:backgroundMark x1="20469" y1="12733" x2="11362" y2="19537"/>
                        <a14:backgroundMark x1="11362" y1="19537" x2="31455" y2="17677"/>
                        <a14:backgroundMark x1="31455" y1="17677" x2="17559" y2="16826"/>
                        <a14:backgroundMark x1="17559" y1="16826" x2="31831" y2="16348"/>
                        <a14:backgroundMark x1="31831" y1="16348" x2="11502" y2="17065"/>
                        <a14:backgroundMark x1="11502" y1="17065" x2="4601" y2="24003"/>
                        <a14:backgroundMark x1="4601" y1="24003" x2="20282" y2="22913"/>
                        <a14:backgroundMark x1="20282" y1="22913" x2="35305" y2="10181"/>
                        <a14:backgroundMark x1="35305" y1="10181" x2="53427" y2="7177"/>
                        <a14:backgroundMark x1="53427" y1="7177" x2="42958" y2="1223"/>
                        <a14:backgroundMark x1="42958" y1="1223" x2="29061" y2="3270"/>
                        <a14:backgroundMark x1="29061" y1="3270" x2="42582" y2="5210"/>
                        <a14:backgroundMark x1="42582" y1="5210" x2="30986" y2="2764"/>
                        <a14:backgroundMark x1="30986" y1="2764" x2="27934" y2="3907"/>
                        <a14:backgroundMark x1="28498" y1="2180" x2="55305" y2="1728"/>
                        <a14:backgroundMark x1="55305" y1="1728" x2="32066" y2="1914"/>
                        <a14:backgroundMark x1="32066" y1="1914" x2="46150" y2="346"/>
                        <a14:backgroundMark x1="46150" y1="346" x2="33615" y2="1754"/>
                        <a14:backgroundMark x1="33615" y1="1754" x2="59202" y2="425"/>
                        <a14:backgroundMark x1="59202" y1="425" x2="55775" y2="7815"/>
                        <a14:backgroundMark x1="32070" y1="25519" x2="31869" y2="25669"/>
                        <a14:backgroundMark x1="55775" y1="7815" x2="49383" y2="12588"/>
                        <a14:backgroundMark x1="42815" y1="14385" x2="46620" y2="10659"/>
                        <a14:backgroundMark x1="41909" y1="15272" x2="42130" y2="15056"/>
                        <a14:backgroundMark x1="40804" y1="16354" x2="41107" y2="16057"/>
                        <a14:backgroundMark x1="30691" y1="26257" x2="31219" y2="25741"/>
                        <a14:backgroundMark x1="46620" y1="10659" x2="28779" y2="14965"/>
                        <a14:backgroundMark x1="28779" y1="14965" x2="57700" y2="1861"/>
                        <a14:backgroundMark x1="30850" y1="18745" x2="25869" y2="21877"/>
                        <a14:backgroundMark x1="37275" y1="14704" x2="35345" y2="15918"/>
                        <a14:backgroundMark x1="57700" y1="1861" x2="38303" y2="14058"/>
                        <a14:backgroundMark x1="25869" y1="21877" x2="9202" y2="22860"/>
                        <a14:backgroundMark x1="9202" y1="22860" x2="6995" y2="23365"/>
                        <a14:backgroundMark x1="6714" y1="24960" x2="24816" y2="24908"/>
                        <a14:backgroundMark x1="28890" y1="23570" x2="29190" y2="23462"/>
                        <a14:backgroundMark x1="47844" y1="12900" x2="54038" y2="8214"/>
                        <a14:backgroundMark x1="54038" y1="8214" x2="54178" y2="3429"/>
                        <a14:backgroundMark x1="1070" y1="44058" x2="282" y2="44391"/>
                      </a14:backgroundRemoval>
                    </a14:imgEffect>
                  </a14:imgLayer>
                </a14:imgProps>
              </a:ext>
            </a:extLst>
          </a:blip>
          <a:stretch>
            <a:fillRect/>
          </a:stretch>
        </p:blipFill>
        <p:spPr>
          <a:xfrm>
            <a:off x="3912162" y="-4185"/>
            <a:ext cx="3885289" cy="6862185"/>
          </a:xfrm>
          <a:prstGeom prst="rect">
            <a:avLst/>
          </a:prstGeom>
        </p:spPr>
      </p:pic>
    </p:spTree>
    <p:custDataLst>
      <p:tags r:id="rId1"/>
    </p:custDataLst>
    <p:extLst>
      <p:ext uri="{BB962C8B-B14F-4D97-AF65-F5344CB8AC3E}">
        <p14:creationId xmlns:p14="http://schemas.microsoft.com/office/powerpoint/2010/main" val="3805256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D761C0D-9FAB-4137-BC8F-EC37CCACAD26}"/>
              </a:ext>
            </a:extLst>
          </p:cNvPr>
          <p:cNvSpPr>
            <a:spLocks noGrp="1" noChangeArrowheads="1"/>
          </p:cNvSpPr>
          <p:nvPr>
            <p:ph type="title"/>
          </p:nvPr>
        </p:nvSpPr>
        <p:spPr/>
        <p:txBody>
          <a:bodyPr/>
          <a:lstStyle/>
          <a:p>
            <a:r>
              <a:rPr lang="en-US" altLang="zh-CN" sz="3600" dirty="0">
                <a:latin typeface="Tahoma" panose="020B0604030504040204" pitchFamily="34" charset="0"/>
              </a:rPr>
              <a:t>Activity </a:t>
            </a:r>
            <a:r>
              <a:rPr lang="en-US" altLang="en-US" sz="3600" dirty="0">
                <a:latin typeface="Tahoma" panose="020B0604030504040204" pitchFamily="34" charset="0"/>
              </a:rPr>
              <a:t>Diagram</a:t>
            </a:r>
          </a:p>
        </p:txBody>
      </p:sp>
      <p:sp>
        <p:nvSpPr>
          <p:cNvPr id="2" name="文本框 1">
            <a:extLst>
              <a:ext uri="{FF2B5EF4-FFF2-40B4-BE49-F238E27FC236}">
                <a16:creationId xmlns:a16="http://schemas.microsoft.com/office/drawing/2014/main" id="{1B667922-7E16-990B-611C-6F2BE9E248EC}"/>
              </a:ext>
            </a:extLst>
          </p:cNvPr>
          <p:cNvSpPr txBox="1"/>
          <p:nvPr/>
        </p:nvSpPr>
        <p:spPr>
          <a:xfrm>
            <a:off x="366617" y="1793775"/>
            <a:ext cx="3214341" cy="523220"/>
          </a:xfrm>
          <a:prstGeom prst="rect">
            <a:avLst/>
          </a:prstGeom>
          <a:noFill/>
        </p:spPr>
        <p:txBody>
          <a:bodyPr wrap="none" rtlCol="0">
            <a:spAutoFit/>
          </a:bodyPr>
          <a:lstStyle/>
          <a:p>
            <a:pPr marL="285750" indent="-285750">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Manage Category</a:t>
            </a:r>
            <a:endParaRPr lang="zh-CN" altLang="en-US" sz="2800" b="1" dirty="0">
              <a:latin typeface="Times New Roman" panose="02020603050405020304" pitchFamily="18" charset="0"/>
              <a:cs typeface="Times New Roman" panose="02020603050405020304" pitchFamily="18" charset="0"/>
            </a:endParaRPr>
          </a:p>
        </p:txBody>
      </p:sp>
      <p:sp>
        <p:nvSpPr>
          <p:cNvPr id="3" name="Slide Number Placeholder 4">
            <a:extLst>
              <a:ext uri="{FF2B5EF4-FFF2-40B4-BE49-F238E27FC236}">
                <a16:creationId xmlns:a16="http://schemas.microsoft.com/office/drawing/2014/main" id="{1C224C11-E4EB-8A23-FB9A-220AE0AE5999}"/>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14</a:t>
            </a:fld>
            <a:endParaRPr lang="en-US" altLang="en-US" dirty="0"/>
          </a:p>
        </p:txBody>
      </p:sp>
      <p:pic>
        <p:nvPicPr>
          <p:cNvPr id="4" name="图片 3">
            <a:extLst>
              <a:ext uri="{FF2B5EF4-FFF2-40B4-BE49-F238E27FC236}">
                <a16:creationId xmlns:a16="http://schemas.microsoft.com/office/drawing/2014/main" id="{8F15BF24-F5CD-222C-AB76-5C1FB4043E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432" b="97853" l="926" r="98108">
                        <a14:foregroundMark x1="51530" y1="31315" x2="58011" y2="47062"/>
                        <a14:foregroundMark x1="80113" y1="1760" x2="19928" y2="29436"/>
                        <a14:foregroundMark x1="19928" y1="29436" x2="12118" y2="35610"/>
                        <a14:foregroundMark x1="9378" y1="44539" x2="5958" y2="55681"/>
                        <a14:foregroundMark x1="5958" y1="55681" x2="5274" y2="72085"/>
                        <a14:foregroundMark x1="5274" y1="72085" x2="926" y2="81658"/>
                        <a14:foregroundMark x1="926" y1="81658" x2="886" y2="89472"/>
                        <a14:foregroundMark x1="886" y1="89472" x2="22142" y2="97256"/>
                        <a14:foregroundMark x1="22142" y1="97256" x2="57206" y2="94035"/>
                        <a14:foregroundMark x1="57206" y1="94035" x2="86997" y2="82165"/>
                        <a14:foregroundMark x1="86997" y1="82165" x2="92955" y2="75306"/>
                        <a14:foregroundMark x1="92955" y1="75306" x2="84944" y2="70206"/>
                        <a14:foregroundMark x1="84944" y1="70206" x2="75242" y2="67611"/>
                        <a14:foregroundMark x1="75242" y1="67611" x2="54911" y2="72115"/>
                        <a14:foregroundMark x1="54911" y1="72115" x2="34340" y2="90516"/>
                        <a14:foregroundMark x1="34340" y1="90516" x2="89412" y2="93379"/>
                        <a14:foregroundMark x1="89412" y1="93379" x2="87762" y2="76081"/>
                        <a14:foregroundMark x1="87762" y1="76081" x2="69887" y2="63913"/>
                        <a14:foregroundMark x1="69887" y1="63913" x2="39332" y2="67850"/>
                        <a14:foregroundMark x1="39332" y1="67850" x2="16023" y2="80972"/>
                        <a14:foregroundMark x1="16023" y1="80972" x2="12037" y2="90576"/>
                        <a14:foregroundMark x1="12037" y1="90576" x2="32568" y2="93111"/>
                        <a14:foregroundMark x1="32568" y1="93111" x2="65177" y2="73755"/>
                        <a14:foregroundMark x1="65177" y1="73755" x2="78060" y2="55115"/>
                        <a14:foregroundMark x1="78060" y1="55115" x2="71940" y2="42678"/>
                        <a14:foregroundMark x1="71940" y1="42678" x2="45008" y2="49001"/>
                        <a14:foregroundMark x1="45008" y1="49001" x2="15539" y2="73486"/>
                        <a14:foregroundMark x1="15539" y1="73486" x2="16908" y2="91619"/>
                        <a14:foregroundMark x1="16908" y1="91619" x2="50201" y2="85953"/>
                        <a14:foregroundMark x1="50201" y1="85953" x2="79428" y2="62541"/>
                        <a14:foregroundMark x1="79428" y1="62541" x2="86031" y2="45034"/>
                        <a14:foregroundMark x1="86031" y1="45034" x2="68237" y2="39726"/>
                        <a14:foregroundMark x1="68237" y1="39726" x2="44042" y2="48196"/>
                        <a14:foregroundMark x1="44042" y1="48196" x2="40177" y2="54966"/>
                        <a14:foregroundMark x1="40177" y1="54966" x2="65459" y2="54310"/>
                        <a14:foregroundMark x1="65459" y1="54310" x2="85427" y2="47122"/>
                        <a14:foregroundMark x1="85427" y1="47122" x2="22947" y2="78676"/>
                        <a14:foregroundMark x1="22947" y1="78676" x2="29831" y2="85088"/>
                        <a14:foregroundMark x1="29831" y1="85088" x2="54589" y2="41157"/>
                        <a14:foregroundMark x1="54589" y1="41157" x2="57206" y2="27528"/>
                        <a14:foregroundMark x1="57206" y1="27528" x2="32890" y2="31792"/>
                        <a14:foregroundMark x1="11340" y1="43713" x2="5556" y2="46913"/>
                        <a14:foregroundMark x1="32890" y1="31792" x2="11432" y2="43663"/>
                        <a14:foregroundMark x1="5556" y1="46913" x2="13567" y2="74739"/>
                        <a14:foregroundMark x1="13567" y1="74739" x2="46981" y2="72413"/>
                        <a14:foregroundMark x1="46981" y1="72413" x2="67552" y2="46973"/>
                        <a14:foregroundMark x1="67552" y1="46973" x2="72464" y2="33522"/>
                        <a14:foregroundMark x1="72464" y1="33522" x2="58333" y2="33075"/>
                        <a14:foregroundMark x1="58333" y1="33075" x2="30837" y2="50582"/>
                        <a14:foregroundMark x1="30837" y1="50582" x2="25926" y2="63197"/>
                        <a14:foregroundMark x1="25926" y1="63197" x2="50644" y2="62422"/>
                        <a14:foregroundMark x1="50644" y1="62422" x2="82287" y2="50761"/>
                        <a14:foregroundMark x1="82287" y1="50761" x2="88647" y2="38294"/>
                        <a14:foregroundMark x1="88647" y1="38294" x2="74638" y2="29019"/>
                        <a14:foregroundMark x1="74638" y1="29019" x2="58011" y2="41724"/>
                        <a14:foregroundMark x1="58011" y1="41724" x2="72343" y2="47331"/>
                        <a14:foregroundMark x1="72343" y1="47331" x2="85346" y2="47062"/>
                        <a14:foregroundMark x1="85346" y1="47062" x2="88285" y2="28422"/>
                        <a14:foregroundMark x1="88285" y1="28422" x2="64775" y2="36743"/>
                        <a14:foregroundMark x1="64775" y1="36743" x2="61433" y2="47927"/>
                        <a14:foregroundMark x1="61433" y1="47927" x2="84259" y2="52818"/>
                        <a14:foregroundMark x1="84259" y1="52818" x2="95974" y2="51417"/>
                        <a14:foregroundMark x1="95974" y1="51417" x2="84903" y2="20072"/>
                        <a14:foregroundMark x1="84903" y1="20072" x2="72142" y2="35222"/>
                        <a14:foregroundMark x1="72142" y1="35222" x2="78986" y2="44199"/>
                        <a14:foregroundMark x1="78986" y1="44199" x2="93035" y2="42857"/>
                        <a14:foregroundMark x1="93035" y1="42857" x2="86755" y2="25529"/>
                        <a14:foregroundMark x1="86755" y1="25529" x2="59018" y2="35013"/>
                        <a14:foregroundMark x1="59018" y1="35013" x2="51651" y2="40352"/>
                        <a14:foregroundMark x1="51651" y1="40352" x2="85266" y2="24635"/>
                        <a14:foregroundMark x1="85266" y1="24635" x2="92713" y2="14166"/>
                        <a14:foregroundMark x1="92713" y1="14166" x2="82126" y2="12109"/>
                        <a14:foregroundMark x1="82126" y1="12109" x2="54187" y2="23561"/>
                        <a14:foregroundMark x1="54187" y1="23561" x2="38406" y2="36564"/>
                        <a14:foregroundMark x1="38406" y1="36564" x2="43438" y2="43185"/>
                        <a14:foregroundMark x1="43438" y1="43185" x2="69887" y2="39189"/>
                        <a14:foregroundMark x1="69887" y1="39189" x2="95089" y2="26842"/>
                        <a14:foregroundMark x1="95089" y1="26842" x2="89694" y2="12616"/>
                        <a14:foregroundMark x1="89694" y1="12616" x2="62359" y2="25022"/>
                        <a14:foregroundMark x1="62359" y1="25022" x2="51651" y2="39726"/>
                        <a14:foregroundMark x1="51651" y1="39726" x2="59018" y2="51596"/>
                        <a14:foregroundMark x1="59018" y1="51596" x2="84461" y2="49478"/>
                        <a14:foregroundMark x1="84461" y1="49478" x2="82729" y2="41843"/>
                        <a14:foregroundMark x1="82729" y1="41843" x2="55395" y2="52818"/>
                        <a14:foregroundMark x1="55395" y1="52818" x2="47987" y2="71458"/>
                        <a14:foregroundMark x1="47987" y1="71458" x2="65137" y2="77751"/>
                        <a14:foregroundMark x1="65137" y1="77751" x2="89010" y2="74709"/>
                        <a14:foregroundMark x1="89010" y1="74709" x2="74436" y2="74888"/>
                        <a14:foregroundMark x1="74436" y1="74888" x2="58052" y2="94661"/>
                        <a14:foregroundMark x1="58052" y1="94661" x2="84058" y2="87146"/>
                        <a14:foregroundMark x1="84058" y1="87146" x2="73833" y2="97346"/>
                        <a14:foregroundMark x1="73833" y1="97346" x2="88527" y2="61557"/>
                        <a14:foregroundMark x1="88527" y1="61557" x2="81924" y2="71846"/>
                        <a14:foregroundMark x1="81924" y1="71846" x2="92432" y2="73099"/>
                        <a14:foregroundMark x1="92432" y1="73099" x2="99436" y2="66567"/>
                        <a14:foregroundMark x1="99436" y1="66567" x2="88486" y2="62630"/>
                        <a14:foregroundMark x1="88486" y1="62630" x2="93921" y2="76051"/>
                        <a14:foregroundMark x1="93921" y1="76051" x2="78502" y2="71608"/>
                        <a14:foregroundMark x1="78502" y1="71608" x2="82810" y2="89949"/>
                        <a14:foregroundMark x1="82810" y1="89949" x2="86795" y2="75395"/>
                        <a14:foregroundMark x1="86795" y1="75395" x2="42915" y2="33164"/>
                        <a14:foregroundMark x1="42915" y1="33164" x2="37480" y2="45631"/>
                        <a14:foregroundMark x1="37480" y1="45631" x2="69163" y2="17954"/>
                        <a14:foregroundMark x1="69163" y1="17954" x2="54348" y2="11661"/>
                        <a14:foregroundMark x1="54348" y1="11661" x2="40056" y2="18163"/>
                        <a14:foregroundMark x1="40056" y1="18163" x2="48913" y2="28154"/>
                        <a14:foregroundMark x1="48913" y1="28154" x2="68398" y2="18580"/>
                        <a14:foregroundMark x1="68398" y1="18580" x2="19243" y2="51894"/>
                        <a14:foregroundMark x1="19243" y1="51894" x2="11071" y2="67551"/>
                        <a14:foregroundMark x1="11071" y1="67551" x2="70370" y2="46347"/>
                        <a14:foregroundMark x1="70370" y1="46347" x2="73108" y2="24963"/>
                        <a14:foregroundMark x1="73108" y1="24963" x2="1006" y2="65374"/>
                        <a14:foregroundMark x1="1006" y1="65374" x2="13366" y2="77751"/>
                        <a14:foregroundMark x1="13366" y1="77751" x2="13366" y2="77751"/>
                        <a14:foregroundMark x1="22907" y1="87862" x2="52496" y2="97525"/>
                        <a14:foregroundMark x1="52496" y1="97525" x2="67633" y2="97882"/>
                        <a14:foregroundMark x1="67633" y1="97882" x2="71014" y2="97674"/>
                        <a14:foregroundMark x1="86192" y1="99433" x2="98108" y2="84820"/>
                        <a14:foregroundMark x1="98108" y1="84820" x2="98108" y2="84820"/>
                        <a14:foregroundMark x1="80797" y1="9961" x2="83575" y2="2654"/>
                        <a14:foregroundMark x1="83575" y1="2654" x2="83374" y2="1432"/>
                        <a14:foregroundMark x1="16385" y1="38234" x2="13808" y2="42559"/>
                        <a14:foregroundMark x1="12480" y1="42738" x2="16184" y2="38712"/>
                        <a14:backgroundMark x1="10346" y1="35998" x2="5797" y2="43066"/>
                        <a14:backgroundMark x1="5797" y1="43066" x2="1127" y2="33999"/>
                        <a14:backgroundMark x1="1127" y1="33999" x2="3382" y2="33105"/>
                        <a14:backgroundMark x1="10548" y1="36475" x2="10749" y2="43722"/>
                        <a14:backgroundMark x1="10749" y1="43722" x2="1288" y2="45929"/>
                        <a14:backgroundMark x1="1288" y1="45929" x2="161" y2="45929"/>
                        <a14:backgroundMark x1="8816" y1="43692" x2="12279" y2="36266"/>
                        <a14:backgroundMark x1="12279" y1="36266" x2="9662" y2="43245"/>
                        <a14:backgroundMark x1="9662" y1="43245" x2="15982" y2="32299"/>
                        <a14:backgroundMark x1="10990" y1="35013" x2="13567" y2="32449"/>
                      </a14:backgroundRemoval>
                    </a14:imgEffect>
                  </a14:imgLayer>
                </a14:imgProps>
              </a:ext>
            </a:extLst>
          </a:blip>
          <a:stretch>
            <a:fillRect/>
          </a:stretch>
        </p:blipFill>
        <p:spPr>
          <a:xfrm>
            <a:off x="2669917" y="0"/>
            <a:ext cx="5082122" cy="6858000"/>
          </a:xfrm>
          <a:prstGeom prst="rect">
            <a:avLst/>
          </a:prstGeom>
        </p:spPr>
      </p:pic>
    </p:spTree>
    <p:custDataLst>
      <p:tags r:id="rId1"/>
    </p:custDataLst>
    <p:extLst>
      <p:ext uri="{BB962C8B-B14F-4D97-AF65-F5344CB8AC3E}">
        <p14:creationId xmlns:p14="http://schemas.microsoft.com/office/powerpoint/2010/main" val="2042773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EDFB1-EFC1-7773-3197-E0E12C9A91FC}"/>
              </a:ext>
            </a:extLst>
          </p:cNvPr>
          <p:cNvSpPr>
            <a:spLocks noGrp="1"/>
          </p:cNvSpPr>
          <p:nvPr>
            <p:ph type="title"/>
          </p:nvPr>
        </p:nvSpPr>
        <p:spPr/>
        <p:txBody>
          <a:bodyPr/>
          <a:lstStyle/>
          <a:p>
            <a:r>
              <a:rPr lang="en-US" dirty="0"/>
              <a:t>Domain Model</a:t>
            </a:r>
          </a:p>
        </p:txBody>
      </p:sp>
      <p:sp>
        <p:nvSpPr>
          <p:cNvPr id="2" name="Slide Number Placeholder 4">
            <a:extLst>
              <a:ext uri="{FF2B5EF4-FFF2-40B4-BE49-F238E27FC236}">
                <a16:creationId xmlns:a16="http://schemas.microsoft.com/office/drawing/2014/main" id="{85EC06B7-40A3-A132-9756-5A2E395AA85F}"/>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15</a:t>
            </a:fld>
            <a:endParaRPr lang="en-US" altLang="en-US" dirty="0"/>
          </a:p>
        </p:txBody>
      </p:sp>
      <p:pic>
        <p:nvPicPr>
          <p:cNvPr id="7" name="图片 6">
            <a:extLst>
              <a:ext uri="{FF2B5EF4-FFF2-40B4-BE49-F238E27FC236}">
                <a16:creationId xmlns:a16="http://schemas.microsoft.com/office/drawing/2014/main" id="{9623C962-58BB-5050-02B5-339953DECBDB}"/>
              </a:ext>
            </a:extLst>
          </p:cNvPr>
          <p:cNvPicPr>
            <a:picLocks noChangeAspect="1"/>
          </p:cNvPicPr>
          <p:nvPr/>
        </p:nvPicPr>
        <p:blipFill rotWithShape="1">
          <a:blip r:embed="rId3"/>
          <a:srcRect r="35312" b="54942"/>
          <a:stretch/>
        </p:blipFill>
        <p:spPr>
          <a:xfrm>
            <a:off x="5065986" y="1344356"/>
            <a:ext cx="3888828" cy="3662252"/>
          </a:xfrm>
          <a:prstGeom prst="rect">
            <a:avLst/>
          </a:prstGeom>
        </p:spPr>
      </p:pic>
      <p:pic>
        <p:nvPicPr>
          <p:cNvPr id="1028" name="Picture 4">
            <a:extLst>
              <a:ext uri="{FF2B5EF4-FFF2-40B4-BE49-F238E27FC236}">
                <a16:creationId xmlns:a16="http://schemas.microsoft.com/office/drawing/2014/main" id="{DB5BFAF9-79E9-9EC0-267D-13E203062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426" y="853589"/>
            <a:ext cx="4614119" cy="500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22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EDFB1-EFC1-7773-3197-E0E12C9A91FC}"/>
              </a:ext>
            </a:extLst>
          </p:cNvPr>
          <p:cNvSpPr>
            <a:spLocks noGrp="1"/>
          </p:cNvSpPr>
          <p:nvPr>
            <p:ph type="title"/>
          </p:nvPr>
        </p:nvSpPr>
        <p:spPr>
          <a:xfrm>
            <a:off x="128322" y="302696"/>
            <a:ext cx="7756263" cy="1054250"/>
          </a:xfrm>
        </p:spPr>
        <p:txBody>
          <a:bodyPr>
            <a:normAutofit/>
          </a:bodyPr>
          <a:lstStyle/>
          <a:p>
            <a:r>
              <a:rPr lang="en-US" dirty="0"/>
              <a:t>Sequence Diagram</a:t>
            </a:r>
          </a:p>
        </p:txBody>
      </p:sp>
      <p:sp>
        <p:nvSpPr>
          <p:cNvPr id="4" name="文本框 1">
            <a:extLst>
              <a:ext uri="{FF2B5EF4-FFF2-40B4-BE49-F238E27FC236}">
                <a16:creationId xmlns:a16="http://schemas.microsoft.com/office/drawing/2014/main" id="{4DED427B-9CFF-9303-197A-5E9A00638606}"/>
              </a:ext>
            </a:extLst>
          </p:cNvPr>
          <p:cNvSpPr txBox="1"/>
          <p:nvPr/>
        </p:nvSpPr>
        <p:spPr>
          <a:xfrm>
            <a:off x="1700842" y="2733463"/>
            <a:ext cx="1370888"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Login</a:t>
            </a:r>
            <a:endParaRPr lang="zh-CN" altLang="en-US" sz="28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F29FA0B-F19A-F77B-0402-D15831AC8C65}"/>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16</a:t>
            </a:fld>
            <a:endParaRPr lang="en-US" altLang="en-US" dirty="0"/>
          </a:p>
        </p:txBody>
      </p:sp>
      <p:pic>
        <p:nvPicPr>
          <p:cNvPr id="10" name="图片 9">
            <a:extLst>
              <a:ext uri="{FF2B5EF4-FFF2-40B4-BE49-F238E27FC236}">
                <a16:creationId xmlns:a16="http://schemas.microsoft.com/office/drawing/2014/main" id="{FD8C78FB-F14C-6E87-A895-ABE63D16E433}"/>
              </a:ext>
            </a:extLst>
          </p:cNvPr>
          <p:cNvPicPr>
            <a:picLocks noChangeAspect="1"/>
          </p:cNvPicPr>
          <p:nvPr/>
        </p:nvPicPr>
        <p:blipFill>
          <a:blip r:embed="rId3"/>
          <a:stretch>
            <a:fillRect/>
          </a:stretch>
        </p:blipFill>
        <p:spPr>
          <a:xfrm>
            <a:off x="5083783" y="86343"/>
            <a:ext cx="3367490" cy="6709660"/>
          </a:xfrm>
          <a:prstGeom prst="rect">
            <a:avLst/>
          </a:prstGeom>
        </p:spPr>
      </p:pic>
    </p:spTree>
    <p:extLst>
      <p:ext uri="{BB962C8B-B14F-4D97-AF65-F5344CB8AC3E}">
        <p14:creationId xmlns:p14="http://schemas.microsoft.com/office/powerpoint/2010/main" val="3622788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EDFB1-EFC1-7773-3197-E0E12C9A91FC}"/>
              </a:ext>
            </a:extLst>
          </p:cNvPr>
          <p:cNvSpPr>
            <a:spLocks noGrp="1"/>
          </p:cNvSpPr>
          <p:nvPr>
            <p:ph type="title"/>
          </p:nvPr>
        </p:nvSpPr>
        <p:spPr>
          <a:xfrm>
            <a:off x="128322" y="302696"/>
            <a:ext cx="7756263" cy="1054250"/>
          </a:xfrm>
        </p:spPr>
        <p:txBody>
          <a:bodyPr>
            <a:normAutofit/>
          </a:bodyPr>
          <a:lstStyle/>
          <a:p>
            <a:r>
              <a:rPr lang="en-US" dirty="0"/>
              <a:t>Sequence Diagram</a:t>
            </a:r>
          </a:p>
        </p:txBody>
      </p:sp>
      <p:sp>
        <p:nvSpPr>
          <p:cNvPr id="4" name="文本框 1">
            <a:extLst>
              <a:ext uri="{FF2B5EF4-FFF2-40B4-BE49-F238E27FC236}">
                <a16:creationId xmlns:a16="http://schemas.microsoft.com/office/drawing/2014/main" id="{4DED427B-9CFF-9303-197A-5E9A00638606}"/>
              </a:ext>
            </a:extLst>
          </p:cNvPr>
          <p:cNvSpPr txBox="1"/>
          <p:nvPr/>
        </p:nvSpPr>
        <p:spPr>
          <a:xfrm>
            <a:off x="967333" y="2698294"/>
            <a:ext cx="3055645"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Forget Password</a:t>
            </a:r>
            <a:endParaRPr lang="zh-CN" altLang="en-US" sz="28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F29FA0B-F19A-F77B-0402-D15831AC8C65}"/>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17</a:t>
            </a:fld>
            <a:endParaRPr lang="en-US" altLang="en-US" dirty="0"/>
          </a:p>
        </p:txBody>
      </p:sp>
      <p:pic>
        <p:nvPicPr>
          <p:cNvPr id="8" name="图片 7">
            <a:extLst>
              <a:ext uri="{FF2B5EF4-FFF2-40B4-BE49-F238E27FC236}">
                <a16:creationId xmlns:a16="http://schemas.microsoft.com/office/drawing/2014/main" id="{043C8F57-579E-8709-22EF-646A849AD55C}"/>
              </a:ext>
            </a:extLst>
          </p:cNvPr>
          <p:cNvPicPr>
            <a:picLocks noChangeAspect="1"/>
          </p:cNvPicPr>
          <p:nvPr/>
        </p:nvPicPr>
        <p:blipFill>
          <a:blip r:embed="rId3"/>
          <a:stretch>
            <a:fillRect/>
          </a:stretch>
        </p:blipFill>
        <p:spPr>
          <a:xfrm>
            <a:off x="4022978" y="935965"/>
            <a:ext cx="4582701" cy="5834949"/>
          </a:xfrm>
          <a:prstGeom prst="rect">
            <a:avLst/>
          </a:prstGeom>
        </p:spPr>
      </p:pic>
    </p:spTree>
    <p:extLst>
      <p:ext uri="{BB962C8B-B14F-4D97-AF65-F5344CB8AC3E}">
        <p14:creationId xmlns:p14="http://schemas.microsoft.com/office/powerpoint/2010/main" val="2579989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EDFB1-EFC1-7773-3197-E0E12C9A91FC}"/>
              </a:ext>
            </a:extLst>
          </p:cNvPr>
          <p:cNvSpPr>
            <a:spLocks noGrp="1"/>
          </p:cNvSpPr>
          <p:nvPr>
            <p:ph type="title"/>
          </p:nvPr>
        </p:nvSpPr>
        <p:spPr>
          <a:xfrm>
            <a:off x="0" y="261451"/>
            <a:ext cx="7756263" cy="1054250"/>
          </a:xfrm>
        </p:spPr>
        <p:txBody>
          <a:bodyPr/>
          <a:lstStyle/>
          <a:p>
            <a:r>
              <a:rPr lang="en-US" dirty="0"/>
              <a:t>Sequence Diagram</a:t>
            </a:r>
          </a:p>
        </p:txBody>
      </p:sp>
      <p:sp>
        <p:nvSpPr>
          <p:cNvPr id="4" name="文本框 1">
            <a:extLst>
              <a:ext uri="{FF2B5EF4-FFF2-40B4-BE49-F238E27FC236}">
                <a16:creationId xmlns:a16="http://schemas.microsoft.com/office/drawing/2014/main" id="{CB8E7592-2D69-85E5-DB11-4085FD9180C9}"/>
              </a:ext>
            </a:extLst>
          </p:cNvPr>
          <p:cNvSpPr txBox="1"/>
          <p:nvPr/>
        </p:nvSpPr>
        <p:spPr>
          <a:xfrm>
            <a:off x="176992" y="2717709"/>
            <a:ext cx="2451248"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Do Problems</a:t>
            </a:r>
            <a:endParaRPr lang="zh-CN" altLang="en-US" sz="28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AB39394-35F2-210A-ADB8-7A4037B195AB}"/>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18</a:t>
            </a:fld>
            <a:endParaRPr lang="en-US" altLang="en-US" dirty="0"/>
          </a:p>
        </p:txBody>
      </p:sp>
      <p:pic>
        <p:nvPicPr>
          <p:cNvPr id="8" name="图片 7">
            <a:extLst>
              <a:ext uri="{FF2B5EF4-FFF2-40B4-BE49-F238E27FC236}">
                <a16:creationId xmlns:a16="http://schemas.microsoft.com/office/drawing/2014/main" id="{3FE7FA82-31DD-DD08-B773-37D3C707A77E}"/>
              </a:ext>
            </a:extLst>
          </p:cNvPr>
          <p:cNvPicPr>
            <a:picLocks noChangeAspect="1"/>
          </p:cNvPicPr>
          <p:nvPr/>
        </p:nvPicPr>
        <p:blipFill>
          <a:blip r:embed="rId3"/>
          <a:stretch>
            <a:fillRect/>
          </a:stretch>
        </p:blipFill>
        <p:spPr>
          <a:xfrm>
            <a:off x="2669628" y="968829"/>
            <a:ext cx="6474372" cy="5889171"/>
          </a:xfrm>
          <a:prstGeom prst="rect">
            <a:avLst/>
          </a:prstGeom>
        </p:spPr>
      </p:pic>
    </p:spTree>
    <p:extLst>
      <p:ext uri="{BB962C8B-B14F-4D97-AF65-F5344CB8AC3E}">
        <p14:creationId xmlns:p14="http://schemas.microsoft.com/office/powerpoint/2010/main" val="3984777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EDFB1-EFC1-7773-3197-E0E12C9A91FC}"/>
              </a:ext>
            </a:extLst>
          </p:cNvPr>
          <p:cNvSpPr>
            <a:spLocks noGrp="1"/>
          </p:cNvSpPr>
          <p:nvPr>
            <p:ph type="title"/>
          </p:nvPr>
        </p:nvSpPr>
        <p:spPr>
          <a:xfrm>
            <a:off x="320937" y="165765"/>
            <a:ext cx="7756263" cy="1054250"/>
          </a:xfrm>
        </p:spPr>
        <p:txBody>
          <a:bodyPr/>
          <a:lstStyle/>
          <a:p>
            <a:r>
              <a:rPr lang="en-US" dirty="0"/>
              <a:t>Sequence Diagram</a:t>
            </a:r>
          </a:p>
        </p:txBody>
      </p:sp>
      <p:sp>
        <p:nvSpPr>
          <p:cNvPr id="4" name="Slide Number Placeholder 4">
            <a:extLst>
              <a:ext uri="{FF2B5EF4-FFF2-40B4-BE49-F238E27FC236}">
                <a16:creationId xmlns:a16="http://schemas.microsoft.com/office/drawing/2014/main" id="{B6486166-3985-5EDB-F6E3-D2B2C346AA5F}"/>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19</a:t>
            </a:fld>
            <a:endParaRPr lang="en-US" altLang="en-US" dirty="0"/>
          </a:p>
        </p:txBody>
      </p:sp>
      <p:pic>
        <p:nvPicPr>
          <p:cNvPr id="8" name="图片 7">
            <a:extLst>
              <a:ext uri="{FF2B5EF4-FFF2-40B4-BE49-F238E27FC236}">
                <a16:creationId xmlns:a16="http://schemas.microsoft.com/office/drawing/2014/main" id="{C7D4CB22-E339-A763-8AB6-28DEDE24F119}"/>
              </a:ext>
            </a:extLst>
          </p:cNvPr>
          <p:cNvPicPr>
            <a:picLocks noChangeAspect="1"/>
          </p:cNvPicPr>
          <p:nvPr/>
        </p:nvPicPr>
        <p:blipFill>
          <a:blip r:embed="rId3"/>
          <a:stretch>
            <a:fillRect/>
          </a:stretch>
        </p:blipFill>
        <p:spPr>
          <a:xfrm>
            <a:off x="2533800" y="1021029"/>
            <a:ext cx="6610200" cy="5814323"/>
          </a:xfrm>
          <a:prstGeom prst="rect">
            <a:avLst/>
          </a:prstGeom>
        </p:spPr>
      </p:pic>
      <p:sp>
        <p:nvSpPr>
          <p:cNvPr id="5" name="文本框 1">
            <a:extLst>
              <a:ext uri="{FF2B5EF4-FFF2-40B4-BE49-F238E27FC236}">
                <a16:creationId xmlns:a16="http://schemas.microsoft.com/office/drawing/2014/main" id="{41167388-F5A6-C605-1320-51F6A2EEDB96}"/>
              </a:ext>
            </a:extLst>
          </p:cNvPr>
          <p:cNvSpPr txBox="1"/>
          <p:nvPr/>
        </p:nvSpPr>
        <p:spPr>
          <a:xfrm>
            <a:off x="455788" y="2951946"/>
            <a:ext cx="1943161" cy="954107"/>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View </a:t>
            </a:r>
          </a:p>
          <a:p>
            <a:r>
              <a:rPr lang="en-US" altLang="zh-CN" sz="2800" b="1" dirty="0">
                <a:latin typeface="Times New Roman" panose="02020603050405020304" pitchFamily="18" charset="0"/>
                <a:cs typeface="Times New Roman" panose="02020603050405020304" pitchFamily="18" charset="0"/>
              </a:rPr>
              <a:t>Submission</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2623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6">
            <a:extLst>
              <a:ext uri="{FF2B5EF4-FFF2-40B4-BE49-F238E27FC236}">
                <a16:creationId xmlns:a16="http://schemas.microsoft.com/office/drawing/2014/main" id="{336BA243-52A2-4553-9601-EA2C46E1C425}"/>
              </a:ext>
            </a:extLst>
          </p:cNvPr>
          <p:cNvSpPr>
            <a:spLocks noGrp="1" noChangeArrowheads="1"/>
          </p:cNvSpPr>
          <p:nvPr>
            <p:ph type="title"/>
          </p:nvPr>
        </p:nvSpPr>
        <p:spPr>
          <a:xfrm>
            <a:off x="630504" y="486421"/>
            <a:ext cx="7756263" cy="1054250"/>
          </a:xfrm>
        </p:spPr>
        <p:txBody>
          <a:bodyPr/>
          <a:lstStyle/>
          <a:p>
            <a:r>
              <a:rPr lang="en-US" altLang="en-US" sz="3600" dirty="0">
                <a:latin typeface="Tahoma" panose="020B0604030504040204" pitchFamily="34" charset="0"/>
              </a:rPr>
              <a:t>Introduction</a:t>
            </a:r>
          </a:p>
        </p:txBody>
      </p:sp>
      <p:sp>
        <p:nvSpPr>
          <p:cNvPr id="5" name="Slide Number Placeholder 4">
            <a:extLst>
              <a:ext uri="{FF2B5EF4-FFF2-40B4-BE49-F238E27FC236}">
                <a16:creationId xmlns:a16="http://schemas.microsoft.com/office/drawing/2014/main" id="{FD401BF9-EBDE-4A27-A836-702338CCEACF}"/>
              </a:ext>
            </a:extLst>
          </p:cNvPr>
          <p:cNvSpPr>
            <a:spLocks noGrp="1"/>
          </p:cNvSpPr>
          <p:nvPr>
            <p:ph type="sldNum" sz="quarter" idx="4294967295"/>
          </p:nvPr>
        </p:nvSpPr>
        <p:spPr>
          <a:xfrm>
            <a:off x="7010400" y="6161088"/>
            <a:ext cx="2133600" cy="365125"/>
          </a:xfrm>
        </p:spPr>
        <p:txBody>
          <a:bodyPr/>
          <a:lstStyle/>
          <a:p>
            <a:fld id="{E92E48BD-497A-413C-B457-BCD26833D893}" type="slidenum">
              <a:rPr lang="en-US" altLang="en-US"/>
              <a:pPr/>
              <a:t>2</a:t>
            </a:fld>
            <a:endParaRPr lang="en-US" altLang="en-US"/>
          </a:p>
        </p:txBody>
      </p:sp>
      <p:sp>
        <p:nvSpPr>
          <p:cNvPr id="9" name="文本框 8">
            <a:extLst>
              <a:ext uri="{FF2B5EF4-FFF2-40B4-BE49-F238E27FC236}">
                <a16:creationId xmlns:a16="http://schemas.microsoft.com/office/drawing/2014/main" id="{119C130F-DE24-196B-47F9-AAADD4C15559}"/>
              </a:ext>
            </a:extLst>
          </p:cNvPr>
          <p:cNvSpPr txBox="1"/>
          <p:nvPr/>
        </p:nvSpPr>
        <p:spPr>
          <a:xfrm>
            <a:off x="581890" y="1839093"/>
            <a:ext cx="7157055" cy="46166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Programming Language :</a:t>
            </a:r>
            <a:r>
              <a:rPr kumimoji="1" lang="zh-CN" altLang="en-US" sz="2400"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Go</a:t>
            </a:r>
            <a:endParaRPr kumimoji="1" lang="zh-CN" altLang="en-US"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9000663-8A38-6493-8389-1AF1CB05CB7E}"/>
              </a:ext>
            </a:extLst>
          </p:cNvPr>
          <p:cNvSpPr txBox="1"/>
          <p:nvPr/>
        </p:nvSpPr>
        <p:spPr>
          <a:xfrm>
            <a:off x="581889" y="2954980"/>
            <a:ext cx="8330165" cy="830997"/>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Final project: Online Judge System -- </a:t>
            </a:r>
            <a:r>
              <a:rPr kumimoji="1" lang="en-US" altLang="zh-CN" sz="2400" b="1" dirty="0">
                <a:latin typeface="Times New Roman" panose="02020603050405020304" pitchFamily="18" charset="0"/>
                <a:cs typeface="Times New Roman" panose="02020603050405020304" pitchFamily="18" charset="0"/>
              </a:rPr>
              <a:t>Tony Online Judge(TOJ) </a:t>
            </a:r>
            <a:r>
              <a:rPr kumimoji="1" lang="en-US" altLang="zh-CN" sz="2400" dirty="0">
                <a:latin typeface="Times New Roman" panose="02020603050405020304" pitchFamily="18" charset="0"/>
                <a:cs typeface="Times New Roman" panose="02020603050405020304" pitchFamily="18" charset="0"/>
              </a:rPr>
              <a:t>which can be used to practice for programming learner.</a:t>
            </a:r>
            <a:endParaRPr kumimoji="1" lang="zh-CN" altLang="en-US" sz="24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4955A01-A0C2-98EA-BE53-3CEAA39FB48C}"/>
              </a:ext>
            </a:extLst>
          </p:cNvPr>
          <p:cNvSpPr txBox="1"/>
          <p:nvPr/>
        </p:nvSpPr>
        <p:spPr>
          <a:xfrm>
            <a:off x="630504" y="4209366"/>
            <a:ext cx="7938392" cy="461665"/>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GitHub: https://</a:t>
            </a:r>
            <a:r>
              <a:rPr kumimoji="1" lang="en-US" altLang="zh-CN" sz="2400" dirty="0" err="1">
                <a:latin typeface="Times New Roman" panose="02020603050405020304" pitchFamily="18" charset="0"/>
                <a:cs typeface="Times New Roman" panose="02020603050405020304" pitchFamily="18" charset="0"/>
              </a:rPr>
              <a:t>github.com</a:t>
            </a:r>
            <a:r>
              <a:rPr kumimoji="1" lang="en-US" altLang="zh-CN" sz="2400" dirty="0">
                <a:latin typeface="Times New Roman" panose="02020603050405020304" pitchFamily="18" charset="0"/>
                <a:cs typeface="Times New Roman" panose="02020603050405020304" pitchFamily="18" charset="0"/>
              </a:rPr>
              <a:t>/kizzy8848/Spring-2023-Group-8</a:t>
            </a:r>
            <a:endParaRPr kumimoji="1" lang="zh-CN" altLang="en-US" sz="2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348597121"/>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EDFB1-EFC1-7773-3197-E0E12C9A91FC}"/>
              </a:ext>
            </a:extLst>
          </p:cNvPr>
          <p:cNvSpPr>
            <a:spLocks noGrp="1"/>
          </p:cNvSpPr>
          <p:nvPr>
            <p:ph type="title"/>
          </p:nvPr>
        </p:nvSpPr>
        <p:spPr>
          <a:xfrm>
            <a:off x="577653" y="197598"/>
            <a:ext cx="7756263" cy="1054250"/>
          </a:xfrm>
        </p:spPr>
        <p:txBody>
          <a:bodyPr/>
          <a:lstStyle/>
          <a:p>
            <a:r>
              <a:rPr lang="en-US" dirty="0"/>
              <a:t>Sequence Diagram</a:t>
            </a:r>
          </a:p>
        </p:txBody>
      </p:sp>
      <p:sp>
        <p:nvSpPr>
          <p:cNvPr id="4" name="文本框 1">
            <a:extLst>
              <a:ext uri="{FF2B5EF4-FFF2-40B4-BE49-F238E27FC236}">
                <a16:creationId xmlns:a16="http://schemas.microsoft.com/office/drawing/2014/main" id="{063723DC-DFE4-1A62-68E2-F1519F63BB1C}"/>
              </a:ext>
            </a:extLst>
          </p:cNvPr>
          <p:cNvSpPr txBox="1"/>
          <p:nvPr/>
        </p:nvSpPr>
        <p:spPr>
          <a:xfrm>
            <a:off x="361916" y="2767586"/>
            <a:ext cx="2167068"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View Rank</a:t>
            </a:r>
            <a:endParaRPr lang="zh-CN" altLang="en-US" sz="28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16AF6E7-885B-4E84-C486-742CE66927FE}"/>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20</a:t>
            </a:fld>
            <a:endParaRPr lang="en-US" altLang="en-US" dirty="0"/>
          </a:p>
        </p:txBody>
      </p:sp>
      <p:pic>
        <p:nvPicPr>
          <p:cNvPr id="8" name="图片 7">
            <a:extLst>
              <a:ext uri="{FF2B5EF4-FFF2-40B4-BE49-F238E27FC236}">
                <a16:creationId xmlns:a16="http://schemas.microsoft.com/office/drawing/2014/main" id="{EE413AEF-1B6C-3A7C-C568-4C7E770647AE}"/>
              </a:ext>
            </a:extLst>
          </p:cNvPr>
          <p:cNvPicPr>
            <a:picLocks noChangeAspect="1"/>
          </p:cNvPicPr>
          <p:nvPr/>
        </p:nvPicPr>
        <p:blipFill>
          <a:blip r:embed="rId3"/>
          <a:stretch>
            <a:fillRect/>
          </a:stretch>
        </p:blipFill>
        <p:spPr>
          <a:xfrm>
            <a:off x="3663043" y="1377950"/>
            <a:ext cx="4495800" cy="4102100"/>
          </a:xfrm>
          <a:prstGeom prst="rect">
            <a:avLst/>
          </a:prstGeom>
        </p:spPr>
      </p:pic>
    </p:spTree>
    <p:extLst>
      <p:ext uri="{BB962C8B-B14F-4D97-AF65-F5344CB8AC3E}">
        <p14:creationId xmlns:p14="http://schemas.microsoft.com/office/powerpoint/2010/main" val="299003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EDFB1-EFC1-7773-3197-E0E12C9A91FC}"/>
              </a:ext>
            </a:extLst>
          </p:cNvPr>
          <p:cNvSpPr>
            <a:spLocks noGrp="1"/>
          </p:cNvSpPr>
          <p:nvPr>
            <p:ph type="title"/>
          </p:nvPr>
        </p:nvSpPr>
        <p:spPr>
          <a:xfrm>
            <a:off x="0" y="0"/>
            <a:ext cx="7756263" cy="1054250"/>
          </a:xfrm>
        </p:spPr>
        <p:txBody>
          <a:bodyPr/>
          <a:lstStyle/>
          <a:p>
            <a:r>
              <a:rPr lang="en-US" dirty="0"/>
              <a:t>Sequence Diagram</a:t>
            </a:r>
          </a:p>
        </p:txBody>
      </p:sp>
      <p:sp>
        <p:nvSpPr>
          <p:cNvPr id="4" name="文本框 1">
            <a:extLst>
              <a:ext uri="{FF2B5EF4-FFF2-40B4-BE49-F238E27FC236}">
                <a16:creationId xmlns:a16="http://schemas.microsoft.com/office/drawing/2014/main" id="{2DD47F53-6C56-FFA0-AEB6-4B055EF63C10}"/>
              </a:ext>
            </a:extLst>
          </p:cNvPr>
          <p:cNvSpPr txBox="1"/>
          <p:nvPr/>
        </p:nvSpPr>
        <p:spPr>
          <a:xfrm>
            <a:off x="663790" y="2691930"/>
            <a:ext cx="3214341"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Manage Category</a:t>
            </a:r>
            <a:endParaRPr lang="zh-CN" altLang="en-US" sz="28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14A2528-EA51-E633-082C-8CD145946419}"/>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21</a:t>
            </a:fld>
            <a:endParaRPr lang="en-US" altLang="en-US" dirty="0"/>
          </a:p>
        </p:txBody>
      </p:sp>
      <p:pic>
        <p:nvPicPr>
          <p:cNvPr id="7" name="图片 6">
            <a:extLst>
              <a:ext uri="{FF2B5EF4-FFF2-40B4-BE49-F238E27FC236}">
                <a16:creationId xmlns:a16="http://schemas.microsoft.com/office/drawing/2014/main" id="{5358499A-8A55-C6D7-C42C-76726FB1B2B2}"/>
              </a:ext>
            </a:extLst>
          </p:cNvPr>
          <p:cNvPicPr>
            <a:picLocks noChangeAspect="1"/>
          </p:cNvPicPr>
          <p:nvPr/>
        </p:nvPicPr>
        <p:blipFill>
          <a:blip r:embed="rId3"/>
          <a:stretch>
            <a:fillRect/>
          </a:stretch>
        </p:blipFill>
        <p:spPr>
          <a:xfrm>
            <a:off x="4857883" y="0"/>
            <a:ext cx="3491460" cy="7344911"/>
          </a:xfrm>
          <a:prstGeom prst="rect">
            <a:avLst/>
          </a:prstGeom>
        </p:spPr>
      </p:pic>
    </p:spTree>
    <p:extLst>
      <p:ext uri="{BB962C8B-B14F-4D97-AF65-F5344CB8AC3E}">
        <p14:creationId xmlns:p14="http://schemas.microsoft.com/office/powerpoint/2010/main" val="3982529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EDFB1-EFC1-7773-3197-E0E12C9A91FC}"/>
              </a:ext>
            </a:extLst>
          </p:cNvPr>
          <p:cNvSpPr>
            <a:spLocks noGrp="1"/>
          </p:cNvSpPr>
          <p:nvPr>
            <p:ph type="title"/>
          </p:nvPr>
        </p:nvSpPr>
        <p:spPr>
          <a:xfrm>
            <a:off x="0" y="0"/>
            <a:ext cx="7756263" cy="1054250"/>
          </a:xfrm>
        </p:spPr>
        <p:txBody>
          <a:bodyPr/>
          <a:lstStyle/>
          <a:p>
            <a:r>
              <a:rPr lang="en-US" dirty="0"/>
              <a:t>Sequence Diagram</a:t>
            </a:r>
          </a:p>
        </p:txBody>
      </p:sp>
      <p:sp>
        <p:nvSpPr>
          <p:cNvPr id="4" name="文本框 1">
            <a:extLst>
              <a:ext uri="{FF2B5EF4-FFF2-40B4-BE49-F238E27FC236}">
                <a16:creationId xmlns:a16="http://schemas.microsoft.com/office/drawing/2014/main" id="{2DD47F53-6C56-FFA0-AEB6-4B055EF63C10}"/>
              </a:ext>
            </a:extLst>
          </p:cNvPr>
          <p:cNvSpPr txBox="1"/>
          <p:nvPr/>
        </p:nvSpPr>
        <p:spPr>
          <a:xfrm>
            <a:off x="596159" y="2790591"/>
            <a:ext cx="3108480"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Manage Problem</a:t>
            </a:r>
            <a:endParaRPr lang="zh-CN" altLang="en-US" sz="28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14A2528-EA51-E633-082C-8CD145946419}"/>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22</a:t>
            </a:fld>
            <a:endParaRPr lang="en-US" altLang="en-US" dirty="0"/>
          </a:p>
        </p:txBody>
      </p:sp>
      <p:pic>
        <p:nvPicPr>
          <p:cNvPr id="7" name="图片 6">
            <a:extLst>
              <a:ext uri="{FF2B5EF4-FFF2-40B4-BE49-F238E27FC236}">
                <a16:creationId xmlns:a16="http://schemas.microsoft.com/office/drawing/2014/main" id="{C93E8D5C-10F7-CF1D-96AD-3036983E22EB}"/>
              </a:ext>
            </a:extLst>
          </p:cNvPr>
          <p:cNvPicPr>
            <a:picLocks noChangeAspect="1"/>
          </p:cNvPicPr>
          <p:nvPr/>
        </p:nvPicPr>
        <p:blipFill>
          <a:blip r:embed="rId3"/>
          <a:stretch>
            <a:fillRect/>
          </a:stretch>
        </p:blipFill>
        <p:spPr>
          <a:xfrm>
            <a:off x="4890206" y="0"/>
            <a:ext cx="3447216" cy="7345334"/>
          </a:xfrm>
          <a:prstGeom prst="rect">
            <a:avLst/>
          </a:prstGeom>
        </p:spPr>
      </p:pic>
    </p:spTree>
    <p:extLst>
      <p:ext uri="{BB962C8B-B14F-4D97-AF65-F5344CB8AC3E}">
        <p14:creationId xmlns:p14="http://schemas.microsoft.com/office/powerpoint/2010/main" val="240080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EDFB1-EFC1-7773-3197-E0E12C9A91FC}"/>
              </a:ext>
            </a:extLst>
          </p:cNvPr>
          <p:cNvSpPr>
            <a:spLocks noGrp="1"/>
          </p:cNvSpPr>
          <p:nvPr>
            <p:ph type="title"/>
          </p:nvPr>
        </p:nvSpPr>
        <p:spPr/>
        <p:txBody>
          <a:bodyPr/>
          <a:lstStyle/>
          <a:p>
            <a:r>
              <a:rPr lang="en-US" dirty="0"/>
              <a:t>Demo</a:t>
            </a:r>
          </a:p>
        </p:txBody>
      </p:sp>
      <p:sp>
        <p:nvSpPr>
          <p:cNvPr id="5" name="Slide Number Placeholder 4">
            <a:extLst>
              <a:ext uri="{FF2B5EF4-FFF2-40B4-BE49-F238E27FC236}">
                <a16:creationId xmlns:a16="http://schemas.microsoft.com/office/drawing/2014/main" id="{114A2528-EA51-E633-082C-8CD145946419}"/>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23</a:t>
            </a:fld>
            <a:endParaRPr lang="en-US" altLang="en-US" dirty="0"/>
          </a:p>
        </p:txBody>
      </p:sp>
      <p:sp>
        <p:nvSpPr>
          <p:cNvPr id="6" name="文本框 8">
            <a:extLst>
              <a:ext uri="{FF2B5EF4-FFF2-40B4-BE49-F238E27FC236}">
                <a16:creationId xmlns:a16="http://schemas.microsoft.com/office/drawing/2014/main" id="{59B9FF80-94DE-0939-DBA5-F058D95F8AAE}"/>
              </a:ext>
            </a:extLst>
          </p:cNvPr>
          <p:cNvSpPr txBox="1"/>
          <p:nvPr/>
        </p:nvSpPr>
        <p:spPr>
          <a:xfrm>
            <a:off x="988093" y="2188726"/>
            <a:ext cx="7157055" cy="58477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dirty="0">
                <a:latin typeface="Times New Roman" panose="02020603050405020304" pitchFamily="18" charset="0"/>
                <a:cs typeface="Times New Roman" panose="02020603050405020304" pitchFamily="18" charset="0"/>
              </a:rPr>
              <a:t>Website: </a:t>
            </a:r>
            <a:r>
              <a:rPr kumimoji="1" lang="en-US" altLang="zh-CN" sz="32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124.221.199.57</a:t>
            </a:r>
            <a:endParaRPr kumimoji="1"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44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EDFB1-EFC1-7773-3197-E0E12C9A91FC}"/>
              </a:ext>
            </a:extLst>
          </p:cNvPr>
          <p:cNvSpPr>
            <a:spLocks noGrp="1"/>
          </p:cNvSpPr>
          <p:nvPr>
            <p:ph type="title"/>
          </p:nvPr>
        </p:nvSpPr>
        <p:spPr>
          <a:xfrm>
            <a:off x="2367234" y="2374750"/>
            <a:ext cx="4643166" cy="1054250"/>
          </a:xfrm>
        </p:spPr>
        <p:txBody>
          <a:bodyPr/>
          <a:lstStyle/>
          <a:p>
            <a:r>
              <a:rPr lang="en-US" sz="6000" dirty="0"/>
              <a:t>Thank you!</a:t>
            </a:r>
          </a:p>
        </p:txBody>
      </p:sp>
      <p:sp>
        <p:nvSpPr>
          <p:cNvPr id="5" name="Slide Number Placeholder 4">
            <a:extLst>
              <a:ext uri="{FF2B5EF4-FFF2-40B4-BE49-F238E27FC236}">
                <a16:creationId xmlns:a16="http://schemas.microsoft.com/office/drawing/2014/main" id="{114A2528-EA51-E633-082C-8CD145946419}"/>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24</a:t>
            </a:fld>
            <a:endParaRPr lang="en-US" altLang="en-US" dirty="0"/>
          </a:p>
        </p:txBody>
      </p:sp>
    </p:spTree>
    <p:extLst>
      <p:ext uri="{BB962C8B-B14F-4D97-AF65-F5344CB8AC3E}">
        <p14:creationId xmlns:p14="http://schemas.microsoft.com/office/powerpoint/2010/main" val="1392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FA13BA-29C9-90AA-9554-B661E89B047A}"/>
              </a:ext>
            </a:extLst>
          </p:cNvPr>
          <p:cNvSpPr>
            <a:spLocks noGrp="1"/>
          </p:cNvSpPr>
          <p:nvPr>
            <p:ph idx="1"/>
          </p:nvPr>
        </p:nvSpPr>
        <p:spPr>
          <a:xfrm>
            <a:off x="445770" y="1319606"/>
            <a:ext cx="8009740" cy="3799114"/>
          </a:xfrm>
        </p:spPr>
        <p:txBody>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Users can login/register to TOJ platform and select problems to do according to their category, or filter the questions by searching the question keywords. After users do the questions, click submit and the platform will judge whether it is correct according to the test cases. And the </a:t>
            </a:r>
            <a:r>
              <a:rPr lang="en-US" altLang="zh-CN" dirty="0">
                <a:latin typeface="Times New Roman" panose="02020603050405020304" pitchFamily="18" charset="0"/>
                <a:cs typeface="Times New Roman" panose="02020603050405020304" pitchFamily="18" charset="0"/>
              </a:rPr>
              <a:t>platform</a:t>
            </a:r>
            <a:r>
              <a:rPr lang="en-US" dirty="0">
                <a:latin typeface="Times New Roman" panose="02020603050405020304" pitchFamily="18" charset="0"/>
                <a:cs typeface="Times New Roman" panose="02020603050405020304" pitchFamily="18" charset="0"/>
              </a:rPr>
              <a:t> will also rank all users according to the number of passed problems.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Administrator can manage problems and manage category after logging into the </a:t>
            </a:r>
            <a:r>
              <a:rPr lang="en-US" altLang="zh-CN" dirty="0">
                <a:latin typeface="Times New Roman" panose="02020603050405020304" pitchFamily="18" charset="0"/>
                <a:cs typeface="Times New Roman" panose="02020603050405020304" pitchFamily="18" charset="0"/>
              </a:rPr>
              <a:t>platform</a:t>
            </a:r>
            <a:r>
              <a:rPr lang="en-US" dirty="0">
                <a:latin typeface="Times New Roman" panose="02020603050405020304" pitchFamily="18" charset="0"/>
                <a:cs typeface="Times New Roman" panose="02020603050405020304" pitchFamily="18" charset="0"/>
              </a:rPr>
              <a:t>.</a:t>
            </a:r>
          </a:p>
        </p:txBody>
      </p:sp>
      <p:sp>
        <p:nvSpPr>
          <p:cNvPr id="4" name="Slide Number Placeholder 4">
            <a:extLst>
              <a:ext uri="{FF2B5EF4-FFF2-40B4-BE49-F238E27FC236}">
                <a16:creationId xmlns:a16="http://schemas.microsoft.com/office/drawing/2014/main" id="{374E1DAB-5ACD-3DDC-22A3-DADA05E13E4B}"/>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3</a:t>
            </a:fld>
            <a:endParaRPr lang="en-US" altLang="en-US" dirty="0"/>
          </a:p>
        </p:txBody>
      </p:sp>
      <p:sp>
        <p:nvSpPr>
          <p:cNvPr id="5" name="Rectangle 6">
            <a:extLst>
              <a:ext uri="{FF2B5EF4-FFF2-40B4-BE49-F238E27FC236}">
                <a16:creationId xmlns:a16="http://schemas.microsoft.com/office/drawing/2014/main" id="{F9603A88-2EF7-544A-6C80-AE35F5EAAB0C}"/>
              </a:ext>
            </a:extLst>
          </p:cNvPr>
          <p:cNvSpPr>
            <a:spLocks noGrp="1" noChangeArrowheads="1"/>
          </p:cNvSpPr>
          <p:nvPr>
            <p:ph type="title"/>
          </p:nvPr>
        </p:nvSpPr>
        <p:spPr>
          <a:xfrm>
            <a:off x="630504" y="486421"/>
            <a:ext cx="7756263" cy="1054250"/>
          </a:xfrm>
        </p:spPr>
        <p:txBody>
          <a:bodyPr/>
          <a:lstStyle/>
          <a:p>
            <a:r>
              <a:rPr lang="en-US" altLang="en-US" sz="3600" dirty="0">
                <a:latin typeface="Tahoma" panose="020B0604030504040204" pitchFamily="34" charset="0"/>
              </a:rPr>
              <a:t>Introduction</a:t>
            </a:r>
          </a:p>
        </p:txBody>
      </p:sp>
    </p:spTree>
    <p:extLst>
      <p:ext uri="{BB962C8B-B14F-4D97-AF65-F5344CB8AC3E}">
        <p14:creationId xmlns:p14="http://schemas.microsoft.com/office/powerpoint/2010/main" val="201900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6">
            <a:extLst>
              <a:ext uri="{FF2B5EF4-FFF2-40B4-BE49-F238E27FC236}">
                <a16:creationId xmlns:a16="http://schemas.microsoft.com/office/drawing/2014/main" id="{336BA243-52A2-4553-9601-EA2C46E1C425}"/>
              </a:ext>
            </a:extLst>
          </p:cNvPr>
          <p:cNvSpPr>
            <a:spLocks noGrp="1" noChangeArrowheads="1"/>
          </p:cNvSpPr>
          <p:nvPr>
            <p:ph type="title"/>
          </p:nvPr>
        </p:nvSpPr>
        <p:spPr>
          <a:xfrm>
            <a:off x="688490" y="466078"/>
            <a:ext cx="7756263" cy="1054250"/>
          </a:xfrm>
        </p:spPr>
        <p:txBody>
          <a:bodyPr/>
          <a:lstStyle/>
          <a:p>
            <a:r>
              <a:rPr lang="en-US" altLang="en-US" sz="3600" dirty="0">
                <a:latin typeface="Tahoma" panose="020B0604030504040204" pitchFamily="34" charset="0"/>
              </a:rPr>
              <a:t>Actors</a:t>
            </a:r>
          </a:p>
        </p:txBody>
      </p:sp>
      <p:sp>
        <p:nvSpPr>
          <p:cNvPr id="5" name="Slide Number Placeholder 4">
            <a:extLst>
              <a:ext uri="{FF2B5EF4-FFF2-40B4-BE49-F238E27FC236}">
                <a16:creationId xmlns:a16="http://schemas.microsoft.com/office/drawing/2014/main" id="{FD401BF9-EBDE-4A27-A836-702338CCEACF}"/>
              </a:ext>
            </a:extLst>
          </p:cNvPr>
          <p:cNvSpPr>
            <a:spLocks noGrp="1"/>
          </p:cNvSpPr>
          <p:nvPr>
            <p:ph type="sldNum" sz="quarter" idx="4294967295"/>
          </p:nvPr>
        </p:nvSpPr>
        <p:spPr>
          <a:xfrm>
            <a:off x="7010400" y="6161088"/>
            <a:ext cx="2133600" cy="365125"/>
          </a:xfrm>
        </p:spPr>
        <p:txBody>
          <a:bodyPr/>
          <a:lstStyle/>
          <a:p>
            <a:fld id="{E92E48BD-497A-413C-B457-BCD26833D893}" type="slidenum">
              <a:rPr lang="en-US" altLang="en-US"/>
              <a:pPr/>
              <a:t>4</a:t>
            </a:fld>
            <a:endParaRPr lang="en-US" altLang="en-US"/>
          </a:p>
        </p:txBody>
      </p:sp>
      <p:sp>
        <p:nvSpPr>
          <p:cNvPr id="2" name="内容占位符 1">
            <a:extLst>
              <a:ext uri="{FF2B5EF4-FFF2-40B4-BE49-F238E27FC236}">
                <a16:creationId xmlns:a16="http://schemas.microsoft.com/office/drawing/2014/main" id="{9D358222-0C26-37F9-6728-56518CCCE38E}"/>
              </a:ext>
            </a:extLst>
          </p:cNvPr>
          <p:cNvSpPr>
            <a:spLocks noGrp="1"/>
          </p:cNvSpPr>
          <p:nvPr>
            <p:ph idx="1"/>
          </p:nvPr>
        </p:nvSpPr>
        <p:spPr>
          <a:xfrm>
            <a:off x="1481382" y="1652807"/>
            <a:ext cx="1550617" cy="469752"/>
          </a:xfrm>
        </p:spPr>
        <p:txBody>
          <a:bodyPr/>
          <a:lstStyle/>
          <a:p>
            <a:pPr marL="342900" indent="-342900">
              <a:buFont typeface="Wingdings" panose="05000000000000000000" pitchFamily="2" charset="2"/>
              <a:buChar char="Ø"/>
            </a:pPr>
            <a:r>
              <a:rPr kumimoji="1" lang="en-US" altLang="zh-CN" sz="2800" dirty="0">
                <a:solidFill>
                  <a:schemeClr val="tx1"/>
                </a:solidFill>
                <a:latin typeface="Times New Roman" panose="02020603050405020304" pitchFamily="18" charset="0"/>
                <a:cs typeface="Times New Roman" panose="02020603050405020304" pitchFamily="18" charset="0"/>
              </a:rPr>
              <a:t>User</a:t>
            </a:r>
          </a:p>
          <a:p>
            <a:pPr marL="342900" indent="-342900">
              <a:buFont typeface="Wingdings" panose="05000000000000000000" pitchFamily="2" charset="2"/>
              <a:buChar char="Ø"/>
            </a:pPr>
            <a:endParaRPr kumimoji="1" lang="en-US" altLang="zh-CN" sz="2800" dirty="0">
              <a:solidFill>
                <a:schemeClr val="tx1"/>
              </a:solidFill>
              <a:latin typeface="Times New Roman" panose="02020603050405020304" pitchFamily="18" charset="0"/>
              <a:cs typeface="Times New Roman" panose="02020603050405020304" pitchFamily="18" charset="0"/>
            </a:endParaRPr>
          </a:p>
          <a:p>
            <a:endParaRPr kumimoji="1" lang="en-US" altLang="zh-CN" sz="28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kumimoji="1" lang="en-US" altLang="zh-CN" sz="2800" dirty="0">
              <a:solidFill>
                <a:schemeClr val="tx1"/>
              </a:solidFill>
              <a:latin typeface="Times New Roman" panose="02020603050405020304" pitchFamily="18" charset="0"/>
              <a:cs typeface="Times New Roman" panose="02020603050405020304" pitchFamily="18" charset="0"/>
            </a:endParaRPr>
          </a:p>
          <a:p>
            <a:endParaRPr kumimoji="1" lang="zh-CN" altLang="en-US" dirty="0">
              <a:solidFill>
                <a:schemeClr val="tx1"/>
              </a:solidFill>
            </a:endParaRPr>
          </a:p>
        </p:txBody>
      </p:sp>
      <p:graphicFrame>
        <p:nvGraphicFramePr>
          <p:cNvPr id="3" name="表格 3">
            <a:extLst>
              <a:ext uri="{FF2B5EF4-FFF2-40B4-BE49-F238E27FC236}">
                <a16:creationId xmlns:a16="http://schemas.microsoft.com/office/drawing/2014/main" id="{DA0B49E4-3840-496C-F8D1-192286761DE1}"/>
              </a:ext>
            </a:extLst>
          </p:cNvPr>
          <p:cNvGraphicFramePr>
            <a:graphicFrameLocks noGrp="1"/>
          </p:cNvGraphicFramePr>
          <p:nvPr>
            <p:extLst>
              <p:ext uri="{D42A27DB-BD31-4B8C-83A1-F6EECF244321}">
                <p14:modId xmlns:p14="http://schemas.microsoft.com/office/powerpoint/2010/main" val="2955336339"/>
              </p:ext>
            </p:extLst>
          </p:nvPr>
        </p:nvGraphicFramePr>
        <p:xfrm>
          <a:off x="855782" y="2380827"/>
          <a:ext cx="2801818" cy="2595880"/>
        </p:xfrm>
        <a:graphic>
          <a:graphicData uri="http://schemas.openxmlformats.org/drawingml/2006/table">
            <a:tbl>
              <a:tblPr firstRow="1" bandRow="1">
                <a:tableStyleId>{5C22544A-7EE6-4342-B048-85BDC9FD1C3A}</a:tableStyleId>
              </a:tblPr>
              <a:tblGrid>
                <a:gridCol w="1400909">
                  <a:extLst>
                    <a:ext uri="{9D8B030D-6E8A-4147-A177-3AD203B41FA5}">
                      <a16:colId xmlns:a16="http://schemas.microsoft.com/office/drawing/2014/main" val="3922148334"/>
                    </a:ext>
                  </a:extLst>
                </a:gridCol>
                <a:gridCol w="1400909">
                  <a:extLst>
                    <a:ext uri="{9D8B030D-6E8A-4147-A177-3AD203B41FA5}">
                      <a16:colId xmlns:a16="http://schemas.microsoft.com/office/drawing/2014/main" val="1328165479"/>
                    </a:ext>
                  </a:extLst>
                </a:gridCol>
              </a:tblGrid>
              <a:tr h="370840">
                <a:tc>
                  <a:txBody>
                    <a:bodyPr/>
                    <a:lstStyle/>
                    <a:p>
                      <a:pPr algn="ctr"/>
                      <a:r>
                        <a:rPr lang="en-US" altLang="zh-CN" dirty="0"/>
                        <a:t>FIELD</a:t>
                      </a:r>
                      <a:endParaRPr lang="zh-CN" altLang="en-US" dirty="0"/>
                    </a:p>
                  </a:txBody>
                  <a:tcPr/>
                </a:tc>
                <a:tc>
                  <a:txBody>
                    <a:bodyPr/>
                    <a:lstStyle/>
                    <a:p>
                      <a:pPr algn="ctr"/>
                      <a:r>
                        <a:rPr lang="en-US" altLang="zh-CN" dirty="0"/>
                        <a:t>TYPE</a:t>
                      </a:r>
                      <a:endParaRPr lang="zh-CN" altLang="en-US" dirty="0"/>
                    </a:p>
                  </a:txBody>
                  <a:tcPr/>
                </a:tc>
                <a:extLst>
                  <a:ext uri="{0D108BD9-81ED-4DB2-BD59-A6C34878D82A}">
                    <a16:rowId xmlns:a16="http://schemas.microsoft.com/office/drawing/2014/main" val="2787740563"/>
                  </a:ext>
                </a:extLst>
              </a:tr>
              <a:tr h="370840">
                <a:tc>
                  <a:txBody>
                    <a:bodyPr/>
                    <a:lstStyle/>
                    <a:p>
                      <a:pPr algn="ctr"/>
                      <a:r>
                        <a:rPr kumimoji="1" lang="en-US" altLang="zh-CN" sz="1800" dirty="0">
                          <a:solidFill>
                            <a:schemeClr val="tx1"/>
                          </a:solidFill>
                          <a:latin typeface="Times New Roman" panose="02020603050405020304" pitchFamily="18" charset="0"/>
                          <a:cs typeface="Times New Roman" panose="02020603050405020304" pitchFamily="18" charset="0"/>
                        </a:rPr>
                        <a:t>ID</a:t>
                      </a:r>
                      <a:endParaRPr lang="zh-CN" altLang="en-US" dirty="0"/>
                    </a:p>
                  </a:txBody>
                  <a:tcPr/>
                </a:tc>
                <a:tc>
                  <a:txBody>
                    <a:bodyPr/>
                    <a:lstStyle/>
                    <a:p>
                      <a:pPr algn="ctr"/>
                      <a:r>
                        <a:rPr lang="en-US" altLang="zh-CN" dirty="0"/>
                        <a:t>int</a:t>
                      </a:r>
                      <a:endParaRPr lang="zh-CN" altLang="en-US" dirty="0"/>
                    </a:p>
                  </a:txBody>
                  <a:tcPr/>
                </a:tc>
                <a:extLst>
                  <a:ext uri="{0D108BD9-81ED-4DB2-BD59-A6C34878D82A}">
                    <a16:rowId xmlns:a16="http://schemas.microsoft.com/office/drawing/2014/main" val="1495355331"/>
                  </a:ext>
                </a:extLst>
              </a:tr>
              <a:tr h="370840">
                <a:tc>
                  <a:txBody>
                    <a:bodyPr/>
                    <a:lstStyle/>
                    <a:p>
                      <a:pPr algn="ctr"/>
                      <a:r>
                        <a:rPr kumimoji="1" lang="en-US" altLang="zh-CN" sz="1800" dirty="0">
                          <a:solidFill>
                            <a:schemeClr val="tx1"/>
                          </a:solidFill>
                          <a:latin typeface="Times New Roman" panose="02020603050405020304" pitchFamily="18" charset="0"/>
                          <a:cs typeface="Times New Roman" panose="02020603050405020304" pitchFamily="18" charset="0"/>
                        </a:rPr>
                        <a:t>Identity</a:t>
                      </a:r>
                      <a:endParaRPr lang="zh-CN" altLang="en-US" dirty="0"/>
                    </a:p>
                  </a:txBody>
                  <a:tcPr/>
                </a:tc>
                <a:tc>
                  <a:txBody>
                    <a:bodyPr/>
                    <a:lstStyle/>
                    <a:p>
                      <a:pPr algn="ctr"/>
                      <a:r>
                        <a:rPr lang="en-US" altLang="zh-CN" dirty="0"/>
                        <a:t>string</a:t>
                      </a:r>
                      <a:endParaRPr lang="zh-CN" altLang="en-US" dirty="0"/>
                    </a:p>
                  </a:txBody>
                  <a:tcPr/>
                </a:tc>
                <a:extLst>
                  <a:ext uri="{0D108BD9-81ED-4DB2-BD59-A6C34878D82A}">
                    <a16:rowId xmlns:a16="http://schemas.microsoft.com/office/drawing/2014/main" val="582649535"/>
                  </a:ext>
                </a:extLst>
              </a:tr>
              <a:tr h="370840">
                <a:tc>
                  <a:txBody>
                    <a:bodyPr/>
                    <a:lstStyle/>
                    <a:p>
                      <a:pPr algn="ctr"/>
                      <a:r>
                        <a:rPr lang="en-US" altLang="zh-CN" dirty="0"/>
                        <a:t>Name</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string</a:t>
                      </a:r>
                      <a:endParaRPr lang="zh-CN" altLang="en-US" dirty="0"/>
                    </a:p>
                  </a:txBody>
                  <a:tcPr/>
                </a:tc>
                <a:extLst>
                  <a:ext uri="{0D108BD9-81ED-4DB2-BD59-A6C34878D82A}">
                    <a16:rowId xmlns:a16="http://schemas.microsoft.com/office/drawing/2014/main" val="811971420"/>
                  </a:ext>
                </a:extLst>
              </a:tr>
              <a:tr h="370840">
                <a:tc>
                  <a:txBody>
                    <a:bodyPr/>
                    <a:lstStyle/>
                    <a:p>
                      <a:pPr algn="ctr"/>
                      <a:r>
                        <a:rPr lang="en-US" altLang="zh-CN" dirty="0"/>
                        <a:t>Password</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string</a:t>
                      </a:r>
                      <a:endParaRPr lang="zh-CN" altLang="en-US" dirty="0"/>
                    </a:p>
                  </a:txBody>
                  <a:tcPr/>
                </a:tc>
                <a:extLst>
                  <a:ext uri="{0D108BD9-81ED-4DB2-BD59-A6C34878D82A}">
                    <a16:rowId xmlns:a16="http://schemas.microsoft.com/office/drawing/2014/main" val="4019061304"/>
                  </a:ext>
                </a:extLst>
              </a:tr>
              <a:tr h="370840">
                <a:tc>
                  <a:txBody>
                    <a:bodyPr/>
                    <a:lstStyle/>
                    <a:p>
                      <a:pPr algn="ctr"/>
                      <a:r>
                        <a:rPr lang="en-US" altLang="zh-CN" dirty="0"/>
                        <a:t>Email</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string</a:t>
                      </a:r>
                      <a:endParaRPr lang="zh-CN" altLang="en-US" dirty="0"/>
                    </a:p>
                  </a:txBody>
                  <a:tcPr/>
                </a:tc>
                <a:extLst>
                  <a:ext uri="{0D108BD9-81ED-4DB2-BD59-A6C34878D82A}">
                    <a16:rowId xmlns:a16="http://schemas.microsoft.com/office/drawing/2014/main" val="2165116554"/>
                  </a:ext>
                </a:extLst>
              </a:tr>
              <a:tr h="370840">
                <a:tc>
                  <a:txBody>
                    <a:bodyPr/>
                    <a:lstStyle/>
                    <a:p>
                      <a:pPr algn="ctr"/>
                      <a:r>
                        <a:rPr kumimoji="1" lang="en-US" altLang="zh-CN" sz="1800" dirty="0" err="1">
                          <a:solidFill>
                            <a:schemeClr val="tx1"/>
                          </a:solidFill>
                          <a:latin typeface="Times New Roman" panose="02020603050405020304" pitchFamily="18" charset="0"/>
                          <a:cs typeface="Times New Roman" panose="02020603050405020304" pitchFamily="18" charset="0"/>
                        </a:rPr>
                        <a:t>IsAdmin</a:t>
                      </a:r>
                      <a:r>
                        <a:rPr kumimoji="1" lang="en-US" altLang="zh-CN" sz="1800" dirty="0">
                          <a:solidFill>
                            <a:schemeClr val="tx1"/>
                          </a:solidFill>
                          <a:latin typeface="Times New Roman" panose="02020603050405020304" pitchFamily="18" charset="0"/>
                          <a:cs typeface="Times New Roman" panose="02020603050405020304" pitchFamily="18" charset="0"/>
                        </a:rPr>
                        <a:t> </a:t>
                      </a:r>
                      <a:endParaRPr lang="zh-CN" altLang="en-US" dirty="0"/>
                    </a:p>
                  </a:txBody>
                  <a:tcPr/>
                </a:tc>
                <a:tc>
                  <a:txBody>
                    <a:bodyPr/>
                    <a:lstStyle/>
                    <a:p>
                      <a:pPr algn="ctr"/>
                      <a:r>
                        <a:rPr lang="en-US" altLang="zh-CN" dirty="0"/>
                        <a:t>Int: 0</a:t>
                      </a:r>
                      <a:endParaRPr lang="zh-CN" altLang="en-US" dirty="0"/>
                    </a:p>
                  </a:txBody>
                  <a:tcPr/>
                </a:tc>
                <a:extLst>
                  <a:ext uri="{0D108BD9-81ED-4DB2-BD59-A6C34878D82A}">
                    <a16:rowId xmlns:a16="http://schemas.microsoft.com/office/drawing/2014/main" val="3226990094"/>
                  </a:ext>
                </a:extLst>
              </a:tr>
            </a:tbl>
          </a:graphicData>
        </a:graphic>
      </p:graphicFrame>
      <p:sp>
        <p:nvSpPr>
          <p:cNvPr id="6" name="文本框 5">
            <a:extLst>
              <a:ext uri="{FF2B5EF4-FFF2-40B4-BE49-F238E27FC236}">
                <a16:creationId xmlns:a16="http://schemas.microsoft.com/office/drawing/2014/main" id="{8B161C0E-0292-34F7-F5E3-66E7C439C545}"/>
              </a:ext>
            </a:extLst>
          </p:cNvPr>
          <p:cNvSpPr txBox="1"/>
          <p:nvPr/>
        </p:nvSpPr>
        <p:spPr>
          <a:xfrm>
            <a:off x="5556019" y="1626073"/>
            <a:ext cx="2659702" cy="523220"/>
          </a:xfrm>
          <a:prstGeom prst="rect">
            <a:avLst/>
          </a:prstGeom>
          <a:noFill/>
        </p:spPr>
        <p:txBody>
          <a:bodyPr wrap="none" rtlCol="0">
            <a:spAutoFit/>
          </a:bodyPr>
          <a:lstStyle/>
          <a:p>
            <a:pPr marL="457200" indent="-457200">
              <a:buClr>
                <a:schemeClr val="accent1"/>
              </a:buClr>
              <a:buFont typeface="Wingdings" pitchFamily="2" charset="2"/>
              <a:buChar char="Ø"/>
            </a:pPr>
            <a:r>
              <a:rPr kumimoji="1" lang="en-US" altLang="zh-CN" sz="2800" dirty="0">
                <a:latin typeface="Times New Roman" panose="02020603050405020304" pitchFamily="18" charset="0"/>
                <a:cs typeface="Times New Roman" panose="02020603050405020304" pitchFamily="18" charset="0"/>
              </a:rPr>
              <a:t>Admini</a:t>
            </a:r>
            <a:r>
              <a:rPr kumimoji="1" lang="en-US" altLang="en-US" sz="2800" dirty="0">
                <a:latin typeface="Times New Roman" panose="02020603050405020304" pitchFamily="18" charset="0"/>
                <a:cs typeface="Times New Roman" panose="02020603050405020304" pitchFamily="18" charset="0"/>
              </a:rPr>
              <a:t>strator</a:t>
            </a:r>
          </a:p>
        </p:txBody>
      </p:sp>
      <p:graphicFrame>
        <p:nvGraphicFramePr>
          <p:cNvPr id="7" name="表格 3">
            <a:extLst>
              <a:ext uri="{FF2B5EF4-FFF2-40B4-BE49-F238E27FC236}">
                <a16:creationId xmlns:a16="http://schemas.microsoft.com/office/drawing/2014/main" id="{437E0BC0-C30F-8127-5A22-0C502C3F9569}"/>
              </a:ext>
            </a:extLst>
          </p:cNvPr>
          <p:cNvGraphicFramePr>
            <a:graphicFrameLocks noGrp="1"/>
          </p:cNvGraphicFramePr>
          <p:nvPr>
            <p:extLst>
              <p:ext uri="{D42A27DB-BD31-4B8C-83A1-F6EECF244321}">
                <p14:modId xmlns:p14="http://schemas.microsoft.com/office/powerpoint/2010/main" val="3758596523"/>
              </p:ext>
            </p:extLst>
          </p:nvPr>
        </p:nvGraphicFramePr>
        <p:xfrm>
          <a:off x="5486400" y="2380827"/>
          <a:ext cx="2801818" cy="2595880"/>
        </p:xfrm>
        <a:graphic>
          <a:graphicData uri="http://schemas.openxmlformats.org/drawingml/2006/table">
            <a:tbl>
              <a:tblPr firstRow="1" bandRow="1">
                <a:tableStyleId>{5C22544A-7EE6-4342-B048-85BDC9FD1C3A}</a:tableStyleId>
              </a:tblPr>
              <a:tblGrid>
                <a:gridCol w="1400909">
                  <a:extLst>
                    <a:ext uri="{9D8B030D-6E8A-4147-A177-3AD203B41FA5}">
                      <a16:colId xmlns:a16="http://schemas.microsoft.com/office/drawing/2014/main" val="3922148334"/>
                    </a:ext>
                  </a:extLst>
                </a:gridCol>
                <a:gridCol w="1400909">
                  <a:extLst>
                    <a:ext uri="{9D8B030D-6E8A-4147-A177-3AD203B41FA5}">
                      <a16:colId xmlns:a16="http://schemas.microsoft.com/office/drawing/2014/main" val="1328165479"/>
                    </a:ext>
                  </a:extLst>
                </a:gridCol>
              </a:tblGrid>
              <a:tr h="370840">
                <a:tc>
                  <a:txBody>
                    <a:bodyPr/>
                    <a:lstStyle/>
                    <a:p>
                      <a:pPr algn="ctr"/>
                      <a:r>
                        <a:rPr lang="en-US" altLang="zh-CN" dirty="0"/>
                        <a:t>FIELD</a:t>
                      </a:r>
                      <a:endParaRPr lang="zh-CN" altLang="en-US" dirty="0"/>
                    </a:p>
                  </a:txBody>
                  <a:tcPr/>
                </a:tc>
                <a:tc>
                  <a:txBody>
                    <a:bodyPr/>
                    <a:lstStyle/>
                    <a:p>
                      <a:pPr algn="ctr"/>
                      <a:r>
                        <a:rPr lang="en-US" altLang="zh-CN" dirty="0"/>
                        <a:t>TYPE</a:t>
                      </a:r>
                      <a:endParaRPr lang="zh-CN" altLang="en-US" dirty="0"/>
                    </a:p>
                  </a:txBody>
                  <a:tcPr/>
                </a:tc>
                <a:extLst>
                  <a:ext uri="{0D108BD9-81ED-4DB2-BD59-A6C34878D82A}">
                    <a16:rowId xmlns:a16="http://schemas.microsoft.com/office/drawing/2014/main" val="2787740563"/>
                  </a:ext>
                </a:extLst>
              </a:tr>
              <a:tr h="370840">
                <a:tc>
                  <a:txBody>
                    <a:bodyPr/>
                    <a:lstStyle/>
                    <a:p>
                      <a:pPr algn="ctr"/>
                      <a:r>
                        <a:rPr kumimoji="1" lang="en-US" altLang="zh-CN" sz="1800" dirty="0">
                          <a:solidFill>
                            <a:schemeClr val="tx1"/>
                          </a:solidFill>
                          <a:latin typeface="Times New Roman" panose="02020603050405020304" pitchFamily="18" charset="0"/>
                          <a:cs typeface="Times New Roman" panose="02020603050405020304" pitchFamily="18" charset="0"/>
                        </a:rPr>
                        <a:t>ID</a:t>
                      </a:r>
                      <a:endParaRPr lang="zh-CN" altLang="en-US" dirty="0"/>
                    </a:p>
                  </a:txBody>
                  <a:tcPr/>
                </a:tc>
                <a:tc>
                  <a:txBody>
                    <a:bodyPr/>
                    <a:lstStyle/>
                    <a:p>
                      <a:pPr algn="ctr"/>
                      <a:r>
                        <a:rPr lang="en-US" altLang="zh-CN" dirty="0"/>
                        <a:t>int</a:t>
                      </a:r>
                      <a:endParaRPr lang="zh-CN" altLang="en-US" dirty="0"/>
                    </a:p>
                  </a:txBody>
                  <a:tcPr/>
                </a:tc>
                <a:extLst>
                  <a:ext uri="{0D108BD9-81ED-4DB2-BD59-A6C34878D82A}">
                    <a16:rowId xmlns:a16="http://schemas.microsoft.com/office/drawing/2014/main" val="1495355331"/>
                  </a:ext>
                </a:extLst>
              </a:tr>
              <a:tr h="370840">
                <a:tc>
                  <a:txBody>
                    <a:bodyPr/>
                    <a:lstStyle/>
                    <a:p>
                      <a:pPr algn="ctr"/>
                      <a:r>
                        <a:rPr kumimoji="1" lang="en-US" altLang="zh-CN" sz="1800" dirty="0">
                          <a:solidFill>
                            <a:schemeClr val="tx1"/>
                          </a:solidFill>
                          <a:latin typeface="Times New Roman" panose="02020603050405020304" pitchFamily="18" charset="0"/>
                          <a:cs typeface="Times New Roman" panose="02020603050405020304" pitchFamily="18" charset="0"/>
                        </a:rPr>
                        <a:t>Identity</a:t>
                      </a:r>
                      <a:endParaRPr lang="zh-CN" altLang="en-US" dirty="0"/>
                    </a:p>
                  </a:txBody>
                  <a:tcPr/>
                </a:tc>
                <a:tc>
                  <a:txBody>
                    <a:bodyPr/>
                    <a:lstStyle/>
                    <a:p>
                      <a:pPr algn="ctr"/>
                      <a:r>
                        <a:rPr lang="en-US" altLang="zh-CN" dirty="0"/>
                        <a:t>string</a:t>
                      </a:r>
                      <a:endParaRPr lang="zh-CN" altLang="en-US" dirty="0"/>
                    </a:p>
                  </a:txBody>
                  <a:tcPr/>
                </a:tc>
                <a:extLst>
                  <a:ext uri="{0D108BD9-81ED-4DB2-BD59-A6C34878D82A}">
                    <a16:rowId xmlns:a16="http://schemas.microsoft.com/office/drawing/2014/main" val="582649535"/>
                  </a:ext>
                </a:extLst>
              </a:tr>
              <a:tr h="370840">
                <a:tc>
                  <a:txBody>
                    <a:bodyPr/>
                    <a:lstStyle/>
                    <a:p>
                      <a:pPr algn="ctr"/>
                      <a:r>
                        <a:rPr lang="en-US" altLang="zh-CN" dirty="0"/>
                        <a:t>Name</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string</a:t>
                      </a:r>
                      <a:endParaRPr lang="zh-CN" altLang="en-US" dirty="0"/>
                    </a:p>
                  </a:txBody>
                  <a:tcPr/>
                </a:tc>
                <a:extLst>
                  <a:ext uri="{0D108BD9-81ED-4DB2-BD59-A6C34878D82A}">
                    <a16:rowId xmlns:a16="http://schemas.microsoft.com/office/drawing/2014/main" val="811971420"/>
                  </a:ext>
                </a:extLst>
              </a:tr>
              <a:tr h="370840">
                <a:tc>
                  <a:txBody>
                    <a:bodyPr/>
                    <a:lstStyle/>
                    <a:p>
                      <a:pPr algn="ctr"/>
                      <a:r>
                        <a:rPr lang="en-US" altLang="zh-CN" dirty="0"/>
                        <a:t>Password</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string</a:t>
                      </a:r>
                      <a:endParaRPr lang="zh-CN" altLang="en-US" dirty="0"/>
                    </a:p>
                  </a:txBody>
                  <a:tcPr/>
                </a:tc>
                <a:extLst>
                  <a:ext uri="{0D108BD9-81ED-4DB2-BD59-A6C34878D82A}">
                    <a16:rowId xmlns:a16="http://schemas.microsoft.com/office/drawing/2014/main" val="4019061304"/>
                  </a:ext>
                </a:extLst>
              </a:tr>
              <a:tr h="370840">
                <a:tc>
                  <a:txBody>
                    <a:bodyPr/>
                    <a:lstStyle/>
                    <a:p>
                      <a:pPr algn="ctr"/>
                      <a:r>
                        <a:rPr lang="en-US" altLang="zh-CN" dirty="0"/>
                        <a:t>Email</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string</a:t>
                      </a:r>
                      <a:endParaRPr lang="zh-CN" altLang="en-US" dirty="0"/>
                    </a:p>
                  </a:txBody>
                  <a:tcPr/>
                </a:tc>
                <a:extLst>
                  <a:ext uri="{0D108BD9-81ED-4DB2-BD59-A6C34878D82A}">
                    <a16:rowId xmlns:a16="http://schemas.microsoft.com/office/drawing/2014/main" val="2165116554"/>
                  </a:ext>
                </a:extLst>
              </a:tr>
              <a:tr h="370840">
                <a:tc>
                  <a:txBody>
                    <a:bodyPr/>
                    <a:lstStyle/>
                    <a:p>
                      <a:pPr algn="ctr"/>
                      <a:r>
                        <a:rPr kumimoji="1" lang="en-US" altLang="zh-CN" sz="1800" dirty="0" err="1">
                          <a:solidFill>
                            <a:schemeClr val="tx1"/>
                          </a:solidFill>
                          <a:latin typeface="Times New Roman" panose="02020603050405020304" pitchFamily="18" charset="0"/>
                          <a:cs typeface="Times New Roman" panose="02020603050405020304" pitchFamily="18" charset="0"/>
                        </a:rPr>
                        <a:t>IsAdmin</a:t>
                      </a:r>
                      <a:r>
                        <a:rPr kumimoji="1" lang="en-US" altLang="zh-CN" sz="1800" dirty="0">
                          <a:solidFill>
                            <a:schemeClr val="tx1"/>
                          </a:solidFill>
                          <a:latin typeface="Times New Roman" panose="02020603050405020304" pitchFamily="18" charset="0"/>
                          <a:cs typeface="Times New Roman" panose="02020603050405020304" pitchFamily="18" charset="0"/>
                        </a:rPr>
                        <a:t> </a:t>
                      </a:r>
                      <a:endParaRPr lang="zh-CN" altLang="en-US" dirty="0"/>
                    </a:p>
                  </a:txBody>
                  <a:tcPr/>
                </a:tc>
                <a:tc>
                  <a:txBody>
                    <a:bodyPr/>
                    <a:lstStyle/>
                    <a:p>
                      <a:pPr algn="ctr"/>
                      <a:r>
                        <a:rPr lang="en-US" altLang="zh-CN" dirty="0"/>
                        <a:t>Int: 1</a:t>
                      </a:r>
                      <a:endParaRPr lang="zh-CN" altLang="en-US" dirty="0"/>
                    </a:p>
                  </a:txBody>
                  <a:tcPr/>
                </a:tc>
                <a:extLst>
                  <a:ext uri="{0D108BD9-81ED-4DB2-BD59-A6C34878D82A}">
                    <a16:rowId xmlns:a16="http://schemas.microsoft.com/office/drawing/2014/main" val="3226990094"/>
                  </a:ext>
                </a:extLst>
              </a:tr>
            </a:tbl>
          </a:graphicData>
        </a:graphic>
      </p:graphicFrame>
    </p:spTree>
    <p:custDataLst>
      <p:tags r:id="rId1"/>
    </p:custData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7">
            <a:extLst>
              <a:ext uri="{FF2B5EF4-FFF2-40B4-BE49-F238E27FC236}">
                <a16:creationId xmlns:a16="http://schemas.microsoft.com/office/drawing/2014/main" id="{011884A4-BC70-4AF8-9836-6B6C6BE147A4}"/>
              </a:ext>
            </a:extLst>
          </p:cNvPr>
          <p:cNvSpPr>
            <a:spLocks noGrp="1" noChangeArrowheads="1"/>
          </p:cNvSpPr>
          <p:nvPr>
            <p:ph idx="1"/>
          </p:nvPr>
        </p:nvSpPr>
        <p:spPr>
          <a:xfrm>
            <a:off x="693868" y="994216"/>
            <a:ext cx="7890886" cy="4362403"/>
          </a:xfrm>
        </p:spPr>
        <p:txBody>
          <a:bodyPr/>
          <a:lstStyle/>
          <a:p>
            <a:pPr>
              <a:lnSpc>
                <a:spcPct val="90000"/>
              </a:lnSpc>
              <a:buFont typeface="Wingdings" panose="05000000000000000000" pitchFamily="2" charset="2"/>
              <a:buChar char="q"/>
            </a:pPr>
            <a:r>
              <a:rPr lang="en-US" altLang="en-US" sz="2800" b="1" dirty="0">
                <a:solidFill>
                  <a:schemeClr val="tx1"/>
                </a:solidFill>
                <a:latin typeface="Times New Roman" panose="02020603050405020304" pitchFamily="18" charset="0"/>
                <a:cs typeface="Times New Roman" panose="02020603050405020304" pitchFamily="18" charset="0"/>
              </a:rPr>
              <a:t>User</a:t>
            </a:r>
          </a:p>
          <a:p>
            <a:pPr marL="754380" lvl="1" indent="-342900">
              <a:lnSpc>
                <a:spcPts val="1900"/>
              </a:lnSpc>
              <a:buFont typeface="Wingdings" panose="05000000000000000000" pitchFamily="2" charset="2"/>
              <a:buChar char="l"/>
            </a:pPr>
            <a:r>
              <a:rPr lang="en-US" altLang="zh-CN" sz="2000" b="1" dirty="0">
                <a:solidFill>
                  <a:schemeClr val="tx1"/>
                </a:solidFill>
                <a:latin typeface="Times New Roman" panose="02020603050405020304" pitchFamily="18" charset="0"/>
                <a:cs typeface="Times New Roman" panose="02020603050405020304" pitchFamily="18" charset="0"/>
              </a:rPr>
              <a:t>Login: </a:t>
            </a:r>
            <a:r>
              <a:rPr lang="en-US" altLang="zh-CN" sz="2000" dirty="0">
                <a:solidFill>
                  <a:schemeClr val="tx1"/>
                </a:solidFill>
                <a:latin typeface="Times New Roman" panose="02020603050405020304" pitchFamily="18" charset="0"/>
                <a:cs typeface="Times New Roman" panose="02020603050405020304" pitchFamily="18" charset="0"/>
              </a:rPr>
              <a:t>If the user is not registered, enter username and password, then enter the email for verification; If the verification is successful, the registration is successful. if the user is registered, enter the correct email and password to log in the system. </a:t>
            </a:r>
          </a:p>
          <a:p>
            <a:pPr marL="754380" lvl="1" indent="-342900">
              <a:lnSpc>
                <a:spcPts val="1900"/>
              </a:lnSpc>
              <a:buFont typeface="Arial" panose="020B0604020202020204" pitchFamily="34" charset="0"/>
              <a:buChar char="•"/>
            </a:pPr>
            <a:endParaRPr lang="en-US" altLang="zh-CN" sz="2000" dirty="0">
              <a:solidFill>
                <a:schemeClr val="tx1"/>
              </a:solidFill>
              <a:latin typeface="Times New Roman" panose="02020603050405020304" pitchFamily="18" charset="0"/>
              <a:cs typeface="Times New Roman" panose="02020603050405020304" pitchFamily="18" charset="0"/>
            </a:endParaRPr>
          </a:p>
          <a:p>
            <a:pPr marL="754380" lvl="1" indent="-342900">
              <a:lnSpc>
                <a:spcPts val="1900"/>
              </a:lnSpc>
              <a:buFont typeface="Wingdings" panose="05000000000000000000" pitchFamily="2" charset="2"/>
              <a:buChar char="l"/>
            </a:pPr>
            <a:r>
              <a:rPr lang="en-US" altLang="zh-CN" sz="2000" b="1" dirty="0">
                <a:solidFill>
                  <a:schemeClr val="tx1"/>
                </a:solidFill>
                <a:latin typeface="Times New Roman" panose="02020603050405020304" pitchFamily="18" charset="0"/>
                <a:cs typeface="Times New Roman" panose="02020603050405020304" pitchFamily="18" charset="0"/>
              </a:rPr>
              <a:t>Forget Password: </a:t>
            </a:r>
            <a:r>
              <a:rPr lang="en-US" altLang="zh-CN" sz="2000" dirty="0">
                <a:solidFill>
                  <a:schemeClr val="tx1"/>
                </a:solidFill>
                <a:latin typeface="Times New Roman" panose="02020603050405020304" pitchFamily="18" charset="0"/>
                <a:cs typeface="Times New Roman" panose="02020603050405020304" pitchFamily="18" charset="0"/>
              </a:rPr>
              <a:t>If the user forgets their password, they can use their email to verify and reset the password.</a:t>
            </a:r>
          </a:p>
          <a:p>
            <a:pPr marL="754380" lvl="1" indent="-342900">
              <a:lnSpc>
                <a:spcPts val="1900"/>
              </a:lnSpc>
              <a:buFont typeface="Wingdings" panose="05000000000000000000" pitchFamily="2" charset="2"/>
              <a:buChar char="l"/>
            </a:pPr>
            <a:endParaRPr lang="en-US" altLang="zh-CN" sz="2000" b="1" dirty="0">
              <a:solidFill>
                <a:schemeClr val="tx1"/>
              </a:solidFill>
              <a:latin typeface="Times New Roman" panose="02020603050405020304" pitchFamily="18" charset="0"/>
              <a:cs typeface="Times New Roman" panose="02020603050405020304" pitchFamily="18" charset="0"/>
            </a:endParaRPr>
          </a:p>
          <a:p>
            <a:pPr marL="754380" lvl="1" indent="-342900">
              <a:lnSpc>
                <a:spcPts val="1900"/>
              </a:lnSpc>
              <a:buFont typeface="Wingdings" panose="05000000000000000000" pitchFamily="2" charset="2"/>
              <a:buChar char="l"/>
            </a:pPr>
            <a:r>
              <a:rPr lang="en-US" altLang="en-US" sz="2000" b="1" dirty="0">
                <a:solidFill>
                  <a:schemeClr val="tx1"/>
                </a:solidFill>
                <a:latin typeface="Times New Roman" panose="02020603050405020304" pitchFamily="18" charset="0"/>
                <a:cs typeface="Times New Roman" panose="02020603050405020304" pitchFamily="18" charset="0"/>
              </a:rPr>
              <a:t>Do Problems: </a:t>
            </a:r>
            <a:r>
              <a:rPr lang="en-US" altLang="en-US" sz="2000" dirty="0">
                <a:solidFill>
                  <a:schemeClr val="tx1"/>
                </a:solidFill>
                <a:latin typeface="Times New Roman" panose="02020603050405020304" pitchFamily="18" charset="0"/>
                <a:cs typeface="Times New Roman" panose="02020603050405020304" pitchFamily="18" charset="0"/>
              </a:rPr>
              <a:t>The user selects one question, codes and submits it, and the system will determine if the code is correct.</a:t>
            </a:r>
          </a:p>
          <a:p>
            <a:pPr marL="754380" lvl="1" indent="-342900">
              <a:lnSpc>
                <a:spcPts val="1900"/>
              </a:lnSpc>
              <a:buFont typeface="Wingdings" panose="05000000000000000000" pitchFamily="2" charset="2"/>
              <a:buChar char="l"/>
            </a:pPr>
            <a:endParaRPr lang="en-US" altLang="en-US" sz="2000" dirty="0">
              <a:solidFill>
                <a:schemeClr val="tx1"/>
              </a:solidFill>
              <a:latin typeface="Times New Roman" panose="02020603050405020304" pitchFamily="18" charset="0"/>
              <a:cs typeface="Times New Roman" panose="02020603050405020304" pitchFamily="18" charset="0"/>
            </a:endParaRPr>
          </a:p>
          <a:p>
            <a:pPr marL="754380" lvl="1" indent="-342900">
              <a:lnSpc>
                <a:spcPts val="1900"/>
              </a:lnSpc>
              <a:buFont typeface="Wingdings" panose="05000000000000000000" pitchFamily="2" charset="2"/>
              <a:buChar char="l"/>
            </a:pPr>
            <a:r>
              <a:rPr lang="en-US" altLang="en-US" sz="2000" b="1" dirty="0">
                <a:solidFill>
                  <a:schemeClr val="tx1"/>
                </a:solidFill>
                <a:latin typeface="Times New Roman" panose="02020603050405020304" pitchFamily="18" charset="0"/>
                <a:cs typeface="Times New Roman" panose="02020603050405020304" pitchFamily="18" charset="0"/>
              </a:rPr>
              <a:t>View Submissions:</a:t>
            </a:r>
            <a:r>
              <a:rPr lang="en-US" altLang="en-US" sz="2000" dirty="0">
                <a:solidFill>
                  <a:schemeClr val="tx1"/>
                </a:solidFill>
                <a:latin typeface="Times New Roman" panose="02020603050405020304" pitchFamily="18" charset="0"/>
                <a:cs typeface="Times New Roman" panose="02020603050405020304" pitchFamily="18" charset="0"/>
              </a:rPr>
              <a:t> The user can view its own submissions.</a:t>
            </a:r>
          </a:p>
          <a:p>
            <a:pPr marL="754380" lvl="1" indent="-342900">
              <a:lnSpc>
                <a:spcPts val="1900"/>
              </a:lnSpc>
              <a:buFont typeface="Wingdings" panose="05000000000000000000" pitchFamily="2" charset="2"/>
              <a:buChar char="l"/>
            </a:pPr>
            <a:endParaRPr lang="en-US" altLang="en-US" sz="2000" dirty="0">
              <a:solidFill>
                <a:schemeClr val="tx1"/>
              </a:solidFill>
              <a:latin typeface="Times New Roman" panose="02020603050405020304" pitchFamily="18" charset="0"/>
              <a:cs typeface="Times New Roman" panose="02020603050405020304" pitchFamily="18" charset="0"/>
            </a:endParaRPr>
          </a:p>
          <a:p>
            <a:pPr marL="754380" lvl="1" indent="-342900">
              <a:lnSpc>
                <a:spcPts val="1900"/>
              </a:lnSpc>
              <a:buFont typeface="Wingdings" panose="05000000000000000000" pitchFamily="2" charset="2"/>
              <a:buChar char="l"/>
            </a:pPr>
            <a:r>
              <a:rPr lang="en-US" altLang="en-US" sz="2000" b="1" dirty="0">
                <a:solidFill>
                  <a:schemeClr val="tx1"/>
                </a:solidFill>
                <a:latin typeface="Times New Roman" panose="02020603050405020304" pitchFamily="18" charset="0"/>
                <a:cs typeface="Times New Roman" panose="02020603050405020304" pitchFamily="18" charset="0"/>
              </a:rPr>
              <a:t>View Rank: </a:t>
            </a:r>
            <a:r>
              <a:rPr lang="en-US" altLang="en-US" sz="2000" dirty="0">
                <a:solidFill>
                  <a:schemeClr val="tx1"/>
                </a:solidFill>
                <a:latin typeface="Times New Roman" panose="02020603050405020304" pitchFamily="18" charset="0"/>
                <a:cs typeface="Times New Roman" panose="02020603050405020304" pitchFamily="18" charset="0"/>
              </a:rPr>
              <a:t>The user can view users ranking list.</a:t>
            </a:r>
            <a:endParaRPr lang="en-US" altLang="en-US" sz="2000" b="1" dirty="0">
              <a:cs typeface="Times New Roman" panose="02020603050405020304" pitchFamily="18" charset="0"/>
            </a:endParaRPr>
          </a:p>
          <a:p>
            <a:pPr>
              <a:lnSpc>
                <a:spcPct val="90000"/>
              </a:lnSpc>
            </a:pPr>
            <a:endParaRPr lang="en-US" altLang="en-US" sz="2400" dirty="0">
              <a:cs typeface="Times New Roman" panose="02020603050405020304" pitchFamily="18" charset="0"/>
            </a:endParaRPr>
          </a:p>
        </p:txBody>
      </p:sp>
      <p:sp>
        <p:nvSpPr>
          <p:cNvPr id="10246" name="Rectangle 6">
            <a:extLst>
              <a:ext uri="{FF2B5EF4-FFF2-40B4-BE49-F238E27FC236}">
                <a16:creationId xmlns:a16="http://schemas.microsoft.com/office/drawing/2014/main" id="{336BA243-52A2-4553-9601-EA2C46E1C425}"/>
              </a:ext>
            </a:extLst>
          </p:cNvPr>
          <p:cNvSpPr>
            <a:spLocks noGrp="1" noChangeArrowheads="1"/>
          </p:cNvSpPr>
          <p:nvPr>
            <p:ph type="title"/>
          </p:nvPr>
        </p:nvSpPr>
        <p:spPr>
          <a:xfrm>
            <a:off x="693868" y="331787"/>
            <a:ext cx="7756263" cy="1054250"/>
          </a:xfrm>
        </p:spPr>
        <p:txBody>
          <a:bodyPr/>
          <a:lstStyle/>
          <a:p>
            <a:r>
              <a:rPr lang="en-US" altLang="en-US" sz="3600" dirty="0">
                <a:latin typeface="Tahoma" panose="020B0604030504040204" pitchFamily="34" charset="0"/>
              </a:rPr>
              <a:t>USE CASE</a:t>
            </a:r>
          </a:p>
        </p:txBody>
      </p:sp>
      <p:sp>
        <p:nvSpPr>
          <p:cNvPr id="5" name="Slide Number Placeholder 4">
            <a:extLst>
              <a:ext uri="{FF2B5EF4-FFF2-40B4-BE49-F238E27FC236}">
                <a16:creationId xmlns:a16="http://schemas.microsoft.com/office/drawing/2014/main" id="{FD401BF9-EBDE-4A27-A836-702338CCEACF}"/>
              </a:ext>
            </a:extLst>
          </p:cNvPr>
          <p:cNvSpPr>
            <a:spLocks noGrp="1"/>
          </p:cNvSpPr>
          <p:nvPr>
            <p:ph type="sldNum" sz="quarter" idx="4294967295"/>
          </p:nvPr>
        </p:nvSpPr>
        <p:spPr>
          <a:xfrm>
            <a:off x="7010400" y="6161088"/>
            <a:ext cx="2133600" cy="365125"/>
          </a:xfrm>
        </p:spPr>
        <p:txBody>
          <a:bodyPr/>
          <a:lstStyle/>
          <a:p>
            <a:fld id="{E92E48BD-497A-413C-B457-BCD26833D893}" type="slidenum">
              <a:rPr lang="en-US" altLang="en-US"/>
              <a:pPr/>
              <a:t>5</a:t>
            </a:fld>
            <a:endParaRPr lang="en-US" altLang="en-US" dirty="0"/>
          </a:p>
        </p:txBody>
      </p:sp>
    </p:spTree>
    <p:custDataLst>
      <p:tags r:id="rId1"/>
    </p:custDataLst>
    <p:extLst>
      <p:ext uri="{BB962C8B-B14F-4D97-AF65-F5344CB8AC3E}">
        <p14:creationId xmlns:p14="http://schemas.microsoft.com/office/powerpoint/2010/main" val="869889767"/>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6">
            <a:extLst>
              <a:ext uri="{FF2B5EF4-FFF2-40B4-BE49-F238E27FC236}">
                <a16:creationId xmlns:a16="http://schemas.microsoft.com/office/drawing/2014/main" id="{336BA243-52A2-4553-9601-EA2C46E1C425}"/>
              </a:ext>
            </a:extLst>
          </p:cNvPr>
          <p:cNvSpPr>
            <a:spLocks noGrp="1" noChangeArrowheads="1"/>
          </p:cNvSpPr>
          <p:nvPr>
            <p:ph type="title"/>
          </p:nvPr>
        </p:nvSpPr>
        <p:spPr>
          <a:xfrm>
            <a:off x="693868" y="331787"/>
            <a:ext cx="7756263" cy="1054250"/>
          </a:xfrm>
        </p:spPr>
        <p:txBody>
          <a:bodyPr/>
          <a:lstStyle/>
          <a:p>
            <a:r>
              <a:rPr lang="en-US" altLang="en-US" sz="3600" dirty="0">
                <a:latin typeface="Tahoma" panose="020B0604030504040204" pitchFamily="34" charset="0"/>
              </a:rPr>
              <a:t>USE CASE</a:t>
            </a:r>
          </a:p>
        </p:txBody>
      </p:sp>
      <p:sp>
        <p:nvSpPr>
          <p:cNvPr id="5" name="Slide Number Placeholder 4">
            <a:extLst>
              <a:ext uri="{FF2B5EF4-FFF2-40B4-BE49-F238E27FC236}">
                <a16:creationId xmlns:a16="http://schemas.microsoft.com/office/drawing/2014/main" id="{FD401BF9-EBDE-4A27-A836-702338CCEACF}"/>
              </a:ext>
            </a:extLst>
          </p:cNvPr>
          <p:cNvSpPr>
            <a:spLocks noGrp="1"/>
          </p:cNvSpPr>
          <p:nvPr>
            <p:ph type="sldNum" sz="quarter" idx="4294967295"/>
          </p:nvPr>
        </p:nvSpPr>
        <p:spPr>
          <a:xfrm>
            <a:off x="7010400" y="6161088"/>
            <a:ext cx="2133600" cy="365125"/>
          </a:xfrm>
        </p:spPr>
        <p:txBody>
          <a:bodyPr/>
          <a:lstStyle/>
          <a:p>
            <a:fld id="{E92E48BD-497A-413C-B457-BCD26833D893}" type="slidenum">
              <a:rPr lang="en-US" altLang="en-US"/>
              <a:pPr/>
              <a:t>6</a:t>
            </a:fld>
            <a:endParaRPr lang="en-US" altLang="en-US"/>
          </a:p>
        </p:txBody>
      </p:sp>
      <p:sp>
        <p:nvSpPr>
          <p:cNvPr id="2" name="文本框 1">
            <a:extLst>
              <a:ext uri="{FF2B5EF4-FFF2-40B4-BE49-F238E27FC236}">
                <a16:creationId xmlns:a16="http://schemas.microsoft.com/office/drawing/2014/main" id="{F9E12319-3729-3CB3-E7BD-310BBE54FBA9}"/>
              </a:ext>
            </a:extLst>
          </p:cNvPr>
          <p:cNvSpPr txBox="1"/>
          <p:nvPr/>
        </p:nvSpPr>
        <p:spPr>
          <a:xfrm>
            <a:off x="693868" y="1250746"/>
            <a:ext cx="7756263" cy="3065455"/>
          </a:xfrm>
          <a:prstGeom prst="rect">
            <a:avLst/>
          </a:prstGeom>
          <a:noFill/>
        </p:spPr>
        <p:txBody>
          <a:bodyPr wrap="square" rtlCol="0">
            <a:spAutoFit/>
          </a:bodyPr>
          <a:lstStyle/>
          <a:p>
            <a:pPr>
              <a:lnSpc>
                <a:spcPct val="90000"/>
              </a:lnSpc>
              <a:spcBef>
                <a:spcPct val="20000"/>
              </a:spcBef>
              <a:buClr>
                <a:schemeClr val="accent1"/>
              </a:buClr>
              <a:buFont typeface="Wingdings" panose="05000000000000000000" pitchFamily="2" charset="2"/>
              <a:buChar char="q"/>
            </a:pPr>
            <a:r>
              <a:rPr lang="en-US" altLang="en-US" sz="2800" b="1" dirty="0">
                <a:latin typeface="Times New Roman" panose="02020603050405020304" pitchFamily="18" charset="0"/>
                <a:cs typeface="Times New Roman" panose="02020603050405020304" pitchFamily="18" charset="0"/>
              </a:rPr>
              <a:t>Administrator</a:t>
            </a:r>
          </a:p>
          <a:p>
            <a:pPr marL="754380" lvl="1" indent="-342900">
              <a:lnSpc>
                <a:spcPct val="90000"/>
              </a:lnSpc>
              <a:spcBef>
                <a:spcPct val="20000"/>
              </a:spcBef>
              <a:buClr>
                <a:schemeClr val="accent1"/>
              </a:buClr>
              <a:buFont typeface="Wingdings" panose="05000000000000000000" pitchFamily="2" charset="2"/>
              <a:buChar char="l"/>
            </a:pPr>
            <a:endParaRPr lang="en-US" altLang="en-US" sz="2000" b="1" dirty="0">
              <a:latin typeface="Times New Roman" panose="02020603050405020304" pitchFamily="18" charset="0"/>
              <a:cs typeface="Times New Roman" panose="02020603050405020304" pitchFamily="18" charset="0"/>
            </a:endParaRPr>
          </a:p>
          <a:p>
            <a:pPr marL="754380" lvl="1" indent="-342900">
              <a:lnSpc>
                <a:spcPct val="90000"/>
              </a:lnSpc>
              <a:spcBef>
                <a:spcPct val="20000"/>
              </a:spcBef>
              <a:buClr>
                <a:schemeClr val="accent1"/>
              </a:buClr>
              <a:buFont typeface="Wingdings" panose="05000000000000000000" pitchFamily="2" charset="2"/>
              <a:buChar char="l"/>
            </a:pPr>
            <a:r>
              <a:rPr lang="en-US" altLang="en-US" sz="2000" b="1" dirty="0">
                <a:latin typeface="Times New Roman" panose="02020603050405020304" pitchFamily="18" charset="0"/>
                <a:cs typeface="Times New Roman" panose="02020603050405020304" pitchFamily="18" charset="0"/>
              </a:rPr>
              <a:t>Manage Category</a:t>
            </a:r>
            <a:r>
              <a:rPr lang="en-US" altLang="en-US" sz="2000" dirty="0">
                <a:latin typeface="Times New Roman" panose="02020603050405020304" pitchFamily="18" charset="0"/>
                <a:cs typeface="Times New Roman" panose="02020603050405020304" pitchFamily="18" charset="0"/>
              </a:rPr>
              <a:t>: Add, delete, edit and view category.</a:t>
            </a:r>
          </a:p>
          <a:p>
            <a:pPr marL="411480" lvl="1">
              <a:lnSpc>
                <a:spcPct val="90000"/>
              </a:lnSpc>
              <a:spcBef>
                <a:spcPct val="20000"/>
              </a:spcBef>
              <a:buClr>
                <a:schemeClr val="accent1"/>
              </a:buClr>
            </a:pPr>
            <a:r>
              <a:rPr lang="en-US" altLang="en-US" sz="2000" dirty="0">
                <a:latin typeface="Times New Roman" panose="02020603050405020304" pitchFamily="18" charset="0"/>
                <a:cs typeface="Times New Roman" panose="02020603050405020304" pitchFamily="18" charset="0"/>
              </a:rPr>
              <a:t>	Administrators can view the list of users, view their records of questions</a:t>
            </a:r>
          </a:p>
          <a:p>
            <a:pPr marL="754380" lvl="1" indent="-342900">
              <a:lnSpc>
                <a:spcPct val="90000"/>
              </a:lnSpc>
              <a:spcBef>
                <a:spcPct val="20000"/>
              </a:spcBef>
              <a:buClr>
                <a:schemeClr val="accent1"/>
              </a:buClr>
              <a:buFont typeface="Wingdings" panose="05000000000000000000" pitchFamily="2" charset="2"/>
              <a:buChar char="l"/>
            </a:pPr>
            <a:endParaRPr lang="en-US" altLang="en-US" sz="2000" dirty="0">
              <a:latin typeface="Times New Roman" panose="02020603050405020304" pitchFamily="18" charset="0"/>
              <a:cs typeface="Times New Roman" panose="02020603050405020304" pitchFamily="18" charset="0"/>
            </a:endParaRPr>
          </a:p>
          <a:p>
            <a:pPr marL="754380" lvl="1" indent="-342900">
              <a:lnSpc>
                <a:spcPct val="90000"/>
              </a:lnSpc>
              <a:spcBef>
                <a:spcPct val="20000"/>
              </a:spcBef>
              <a:buClr>
                <a:schemeClr val="accent1"/>
              </a:buClr>
              <a:buFont typeface="Wingdings" panose="05000000000000000000" pitchFamily="2" charset="2"/>
              <a:buChar char="l"/>
            </a:pPr>
            <a:r>
              <a:rPr lang="en-US" altLang="en-US" sz="2000" b="1" dirty="0">
                <a:latin typeface="Times New Roman" panose="02020603050405020304" pitchFamily="18" charset="0"/>
                <a:cs typeface="Times New Roman" panose="02020603050405020304" pitchFamily="18" charset="0"/>
              </a:rPr>
              <a:t>Manage Problems</a:t>
            </a:r>
            <a:r>
              <a:rPr lang="en-US" altLang="en-US" sz="2000" dirty="0">
                <a:latin typeface="Times New Roman" panose="02020603050405020304" pitchFamily="18" charset="0"/>
                <a:cs typeface="Times New Roman" panose="02020603050405020304" pitchFamily="18" charset="0"/>
              </a:rPr>
              <a:t>: Administrators can add, delete, modify and view questions.</a:t>
            </a:r>
          </a:p>
          <a:p>
            <a:pPr marL="754380" lvl="1" indent="-342900">
              <a:lnSpc>
                <a:spcPct val="90000"/>
              </a:lnSpc>
              <a:spcBef>
                <a:spcPct val="20000"/>
              </a:spcBef>
              <a:buClr>
                <a:schemeClr val="accent1"/>
              </a:buClr>
              <a:buFont typeface="Wingdings" panose="05000000000000000000" pitchFamily="2" charset="2"/>
              <a:buChar char="l"/>
            </a:pPr>
            <a:endParaRPr lang="en-US" altLang="en-US" sz="20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264397706"/>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D761C0D-9FAB-4137-BC8F-EC37CCACAD26}"/>
              </a:ext>
            </a:extLst>
          </p:cNvPr>
          <p:cNvSpPr>
            <a:spLocks noGrp="1" noChangeArrowheads="1"/>
          </p:cNvSpPr>
          <p:nvPr>
            <p:ph type="title"/>
          </p:nvPr>
        </p:nvSpPr>
        <p:spPr/>
        <p:txBody>
          <a:bodyPr/>
          <a:lstStyle/>
          <a:p>
            <a:r>
              <a:rPr lang="en-US" altLang="en-US" sz="3600" dirty="0">
                <a:latin typeface="Tahoma" panose="020B0604030504040204" pitchFamily="34" charset="0"/>
              </a:rPr>
              <a:t>Use Case Diagram</a:t>
            </a:r>
          </a:p>
        </p:txBody>
      </p:sp>
      <p:sp>
        <p:nvSpPr>
          <p:cNvPr id="3" name="Slide Number Placeholder 4">
            <a:extLst>
              <a:ext uri="{FF2B5EF4-FFF2-40B4-BE49-F238E27FC236}">
                <a16:creationId xmlns:a16="http://schemas.microsoft.com/office/drawing/2014/main" id="{95B84671-9E68-FBF6-48E3-D2B4242727FF}"/>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7</a:t>
            </a:fld>
            <a:endParaRPr lang="en-US" altLang="en-US" dirty="0"/>
          </a:p>
        </p:txBody>
      </p:sp>
      <p:pic>
        <p:nvPicPr>
          <p:cNvPr id="9" name="图片 8">
            <a:extLst>
              <a:ext uri="{FF2B5EF4-FFF2-40B4-BE49-F238E27FC236}">
                <a16:creationId xmlns:a16="http://schemas.microsoft.com/office/drawing/2014/main" id="{1E84A083-8EBA-8D59-4D92-08EAFFCC0AEE}"/>
              </a:ext>
            </a:extLst>
          </p:cNvPr>
          <p:cNvPicPr>
            <a:picLocks noChangeAspect="1"/>
          </p:cNvPicPr>
          <p:nvPr/>
        </p:nvPicPr>
        <p:blipFill>
          <a:blip r:embed="rId4"/>
          <a:stretch>
            <a:fillRect/>
          </a:stretch>
        </p:blipFill>
        <p:spPr>
          <a:xfrm>
            <a:off x="2198043" y="933087"/>
            <a:ext cx="4737155" cy="5593126"/>
          </a:xfrm>
          <a:prstGeom prst="rect">
            <a:avLst/>
          </a:prstGeom>
        </p:spPr>
      </p:pic>
    </p:spTree>
    <p:custDataLst>
      <p:tags r:id="rId1"/>
    </p:custDataLst>
    <p:extLst>
      <p:ext uri="{BB962C8B-B14F-4D97-AF65-F5344CB8AC3E}">
        <p14:creationId xmlns:p14="http://schemas.microsoft.com/office/powerpoint/2010/main" val="3784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D761C0D-9FAB-4137-BC8F-EC37CCACAD26}"/>
              </a:ext>
            </a:extLst>
          </p:cNvPr>
          <p:cNvSpPr>
            <a:spLocks noGrp="1" noChangeArrowheads="1"/>
          </p:cNvSpPr>
          <p:nvPr>
            <p:ph type="title"/>
          </p:nvPr>
        </p:nvSpPr>
        <p:spPr/>
        <p:txBody>
          <a:bodyPr/>
          <a:lstStyle/>
          <a:p>
            <a:r>
              <a:rPr lang="en-US" altLang="en-US" sz="3600" dirty="0">
                <a:latin typeface="Tahoma" panose="020B0604030504040204" pitchFamily="34" charset="0"/>
              </a:rPr>
              <a:t>Activity Diagram</a:t>
            </a:r>
          </a:p>
        </p:txBody>
      </p:sp>
      <p:sp>
        <p:nvSpPr>
          <p:cNvPr id="2" name="文本框 1">
            <a:extLst>
              <a:ext uri="{FF2B5EF4-FFF2-40B4-BE49-F238E27FC236}">
                <a16:creationId xmlns:a16="http://schemas.microsoft.com/office/drawing/2014/main" id="{DD989343-0AA7-CE7F-E98A-A4EBDB45BA26}"/>
              </a:ext>
            </a:extLst>
          </p:cNvPr>
          <p:cNvSpPr txBox="1"/>
          <p:nvPr/>
        </p:nvSpPr>
        <p:spPr>
          <a:xfrm>
            <a:off x="1904945" y="2639462"/>
            <a:ext cx="1370888"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Login</a:t>
            </a:r>
            <a:endParaRPr lang="zh-CN" altLang="en-US" sz="28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9140794-0C72-3AAE-EABD-57FFC2DD2F4D}"/>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8</a:t>
            </a:fld>
            <a:endParaRPr lang="en-US" altLang="en-US" dirty="0"/>
          </a:p>
        </p:txBody>
      </p:sp>
      <p:pic>
        <p:nvPicPr>
          <p:cNvPr id="8" name="图片 7">
            <a:extLst>
              <a:ext uri="{FF2B5EF4-FFF2-40B4-BE49-F238E27FC236}">
                <a16:creationId xmlns:a16="http://schemas.microsoft.com/office/drawing/2014/main" id="{72E7CAEB-66F9-3699-F3FE-C6A0DB24E0D8}"/>
              </a:ext>
            </a:extLst>
          </p:cNvPr>
          <p:cNvPicPr>
            <a:picLocks noChangeAspect="1"/>
          </p:cNvPicPr>
          <p:nvPr/>
        </p:nvPicPr>
        <p:blipFill>
          <a:blip r:embed="rId4"/>
          <a:stretch>
            <a:fillRect/>
          </a:stretch>
        </p:blipFill>
        <p:spPr>
          <a:xfrm>
            <a:off x="4886778" y="235582"/>
            <a:ext cx="2433945" cy="6290631"/>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D761C0D-9FAB-4137-BC8F-EC37CCACAD26}"/>
              </a:ext>
            </a:extLst>
          </p:cNvPr>
          <p:cNvSpPr>
            <a:spLocks noGrp="1" noChangeArrowheads="1"/>
          </p:cNvSpPr>
          <p:nvPr>
            <p:ph type="title"/>
          </p:nvPr>
        </p:nvSpPr>
        <p:spPr/>
        <p:txBody>
          <a:bodyPr/>
          <a:lstStyle/>
          <a:p>
            <a:r>
              <a:rPr lang="en-US" altLang="en-US" sz="3600" dirty="0">
                <a:latin typeface="Tahoma" panose="020B0604030504040204" pitchFamily="34" charset="0"/>
              </a:rPr>
              <a:t>Activity Diagram</a:t>
            </a:r>
          </a:p>
        </p:txBody>
      </p:sp>
      <p:sp>
        <p:nvSpPr>
          <p:cNvPr id="2" name="文本框 1">
            <a:extLst>
              <a:ext uri="{FF2B5EF4-FFF2-40B4-BE49-F238E27FC236}">
                <a16:creationId xmlns:a16="http://schemas.microsoft.com/office/drawing/2014/main" id="{DD989343-0AA7-CE7F-E98A-A4EBDB45BA26}"/>
              </a:ext>
            </a:extLst>
          </p:cNvPr>
          <p:cNvSpPr txBox="1"/>
          <p:nvPr/>
        </p:nvSpPr>
        <p:spPr>
          <a:xfrm>
            <a:off x="1045629" y="2905779"/>
            <a:ext cx="3055645"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Forget Password</a:t>
            </a:r>
            <a:endParaRPr lang="zh-CN" altLang="en-US" sz="28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9140794-0C72-3AAE-EABD-57FFC2DD2F4D}"/>
              </a:ext>
            </a:extLst>
          </p:cNvPr>
          <p:cNvSpPr txBox="1">
            <a:spLocks/>
          </p:cNvSpPr>
          <p:nvPr/>
        </p:nvSpPr>
        <p:spPr>
          <a:xfrm>
            <a:off x="7010400" y="616108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2E48BD-497A-413C-B457-BCD26833D893}" type="slidenum">
              <a:rPr lang="en-US" altLang="en-US" smtClean="0"/>
              <a:pPr/>
              <a:t>9</a:t>
            </a:fld>
            <a:endParaRPr lang="en-US" altLang="en-US" dirty="0"/>
          </a:p>
        </p:txBody>
      </p:sp>
      <p:pic>
        <p:nvPicPr>
          <p:cNvPr id="3" name="图片 2">
            <a:extLst>
              <a:ext uri="{FF2B5EF4-FFF2-40B4-BE49-F238E27FC236}">
                <a16:creationId xmlns:a16="http://schemas.microsoft.com/office/drawing/2014/main" id="{4AC25AA2-71AC-42BE-D031-8D9679380988}"/>
              </a:ext>
            </a:extLst>
          </p:cNvPr>
          <p:cNvPicPr>
            <a:picLocks noChangeAspect="1"/>
          </p:cNvPicPr>
          <p:nvPr/>
        </p:nvPicPr>
        <p:blipFill>
          <a:blip r:embed="rId4"/>
          <a:stretch>
            <a:fillRect/>
          </a:stretch>
        </p:blipFill>
        <p:spPr>
          <a:xfrm>
            <a:off x="5042727" y="179363"/>
            <a:ext cx="2078596" cy="6499273"/>
          </a:xfrm>
          <a:prstGeom prst="rect">
            <a:avLst/>
          </a:prstGeom>
        </p:spPr>
      </p:pic>
    </p:spTree>
    <p:custDataLst>
      <p:tags r:id="rId1"/>
    </p:custDataLst>
    <p:extLst>
      <p:ext uri="{BB962C8B-B14F-4D97-AF65-F5344CB8AC3E}">
        <p14:creationId xmlns:p14="http://schemas.microsoft.com/office/powerpoint/2010/main" val="1495554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GW GENERAL" val="FqOAIUMl"/>
  <p:tag name="ARTICULATE_SLIDE_COUNT" val="1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GW_General_PPT</Template>
  <TotalTime>20476</TotalTime>
  <Words>494</Words>
  <Application>Microsoft Macintosh PowerPoint</Application>
  <PresentationFormat>全屏显示(4:3)</PresentationFormat>
  <Paragraphs>152</Paragraphs>
  <Slides>24</Slides>
  <Notes>23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Arial</vt:lpstr>
      <vt:lpstr>Book Antiqua</vt:lpstr>
      <vt:lpstr>Calibri</vt:lpstr>
      <vt:lpstr>Tahoma</vt:lpstr>
      <vt:lpstr>Times New Roman</vt:lpstr>
      <vt:lpstr>Wingdings</vt:lpstr>
      <vt:lpstr>GW General</vt:lpstr>
      <vt:lpstr>Custom Design</vt:lpstr>
      <vt:lpstr>Tony Online Judge</vt:lpstr>
      <vt:lpstr>Introduction</vt:lpstr>
      <vt:lpstr>Introduction</vt:lpstr>
      <vt:lpstr>Actors</vt:lpstr>
      <vt:lpstr>USE CASE</vt:lpstr>
      <vt:lpstr>USE CASE</vt:lpstr>
      <vt:lpstr>Use Case Diagram</vt:lpstr>
      <vt:lpstr>Activity Diagram</vt:lpstr>
      <vt:lpstr>Activity Diagram</vt:lpstr>
      <vt:lpstr>Activity Diagram</vt:lpstr>
      <vt:lpstr>Activity Diagram</vt:lpstr>
      <vt:lpstr>Activity Diagram</vt:lpstr>
      <vt:lpstr>Activity Diagram</vt:lpstr>
      <vt:lpstr>Activity Diagram</vt:lpstr>
      <vt:lpstr>Domain Model</vt:lpstr>
      <vt:lpstr>Sequence Diagram</vt:lpstr>
      <vt:lpstr>Sequence Diagram</vt:lpstr>
      <vt:lpstr>Sequence Diagram</vt:lpstr>
      <vt:lpstr>Sequence Diagram</vt:lpstr>
      <vt:lpstr>Sequence Diagram</vt:lpstr>
      <vt:lpstr>Sequence Diagram</vt:lpstr>
      <vt:lpstr>Sequence Diagram</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Natalia Romanova</dc:creator>
  <cp:lastModifiedBy>Wu, Mengqi</cp:lastModifiedBy>
  <cp:revision>38</cp:revision>
  <dcterms:created xsi:type="dcterms:W3CDTF">2016-12-04T02:31:21Z</dcterms:created>
  <dcterms:modified xsi:type="dcterms:W3CDTF">2023-04-11T22:16:54Z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83963FC6-7729-4CD5-86AE-F1CAD2D19C9A</vt:lpwstr>
  </property>
  <property fmtid="{D5CDD505-2E9C-101B-9397-08002B2CF9AE}" pid="3" name="ArticulatePath">
    <vt:lpwstr>GW_Template_Final_Paper_Presentation</vt:lpwstr>
  </property>
</Properties>
</file>